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0" r:id="rId5"/>
    <p:sldId id="280" r:id="rId6"/>
    <p:sldId id="281" r:id="rId7"/>
    <p:sldId id="273" r:id="rId8"/>
    <p:sldId id="261" r:id="rId9"/>
    <p:sldId id="274" r:id="rId10"/>
    <p:sldId id="279" r:id="rId11"/>
    <p:sldId id="276" r:id="rId12"/>
    <p:sldId id="278" r:id="rId13"/>
    <p:sldId id="263" r:id="rId14"/>
    <p:sldId id="285" r:id="rId15"/>
    <p:sldId id="286" r:id="rId16"/>
    <p:sldId id="287" r:id="rId17"/>
    <p:sldId id="288" r:id="rId18"/>
    <p:sldId id="289" r:id="rId19"/>
    <p:sldId id="290" r:id="rId20"/>
    <p:sldId id="269" r:id="rId21"/>
    <p:sldId id="270" r:id="rId22"/>
    <p:sldId id="271" r:id="rId23"/>
    <p:sldId id="283" r:id="rId24"/>
    <p:sldId id="272" r:id="rId25"/>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p:cViewPr varScale="1">
        <p:scale>
          <a:sx n="54" d="100"/>
          <a:sy n="54" d="100"/>
        </p:scale>
        <p:origin x="763"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7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33589" y="3998388"/>
            <a:ext cx="8020820" cy="1764664"/>
          </a:xfrm>
          <a:prstGeom prst="rect">
            <a:avLst/>
          </a:prstGeom>
        </p:spPr>
        <p:txBody>
          <a:bodyPr wrap="square" lIns="0" tIns="0" rIns="0" bIns="0">
            <a:spAutoFit/>
          </a:bodyPr>
          <a:lstStyle>
            <a:lvl1pPr>
              <a:defRPr sz="11400" b="1" i="0">
                <a:solidFill>
                  <a:schemeClr val="bg1"/>
                </a:solidFill>
                <a:latin typeface="Verdana"/>
                <a:cs typeface="Verdana"/>
              </a:defRPr>
            </a:lvl1pPr>
          </a:lstStyle>
          <a:p>
            <a:endParaRPr/>
          </a:p>
        </p:txBody>
      </p:sp>
      <p:sp>
        <p:nvSpPr>
          <p:cNvPr id="3" name="Holder 3"/>
          <p:cNvSpPr>
            <a:spLocks noGrp="1"/>
          </p:cNvSpPr>
          <p:nvPr>
            <p:ph type="body" idx="1"/>
          </p:nvPr>
        </p:nvSpPr>
        <p:spPr>
          <a:xfrm>
            <a:off x="1113009" y="2334000"/>
            <a:ext cx="16061981" cy="6340475"/>
          </a:xfrm>
          <a:prstGeom prst="rect">
            <a:avLst/>
          </a:prstGeom>
        </p:spPr>
        <p:txBody>
          <a:bodyPr wrap="square" lIns="0" tIns="0" rIns="0" bIns="0">
            <a:spAutoFit/>
          </a:bodyPr>
          <a:lstStyle>
            <a:lvl1pPr>
              <a:defRPr sz="27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2/17/2023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290" y="0"/>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3349290" y="5889555"/>
              <a:ext cx="2285999" cy="2285999"/>
            </a:xfrm>
            <a:prstGeom prst="rect">
              <a:avLst/>
            </a:prstGeom>
          </p:spPr>
        </p:pic>
        <p:pic>
          <p:nvPicPr>
            <p:cNvPr id="5" name="object 5"/>
            <p:cNvPicPr/>
            <p:nvPr/>
          </p:nvPicPr>
          <p:blipFill>
            <a:blip r:embed="rId4" cstate="print"/>
            <a:stretch>
              <a:fillRect/>
            </a:stretch>
          </p:blipFill>
          <p:spPr>
            <a:xfrm>
              <a:off x="12618527" y="0"/>
              <a:ext cx="5669471" cy="5034783"/>
            </a:xfrm>
            <a:prstGeom prst="rect">
              <a:avLst/>
            </a:prstGeom>
          </p:spPr>
        </p:pic>
      </p:grpSp>
      <p:sp>
        <p:nvSpPr>
          <p:cNvPr id="6" name="object 6"/>
          <p:cNvSpPr txBox="1"/>
          <p:nvPr/>
        </p:nvSpPr>
        <p:spPr>
          <a:xfrm>
            <a:off x="422272" y="3259627"/>
            <a:ext cx="10979020" cy="2514535"/>
          </a:xfrm>
          <a:prstGeom prst="rect">
            <a:avLst/>
          </a:prstGeom>
        </p:spPr>
        <p:txBody>
          <a:bodyPr vert="horz" wrap="square" lIns="0" tIns="11430" rIns="0" bIns="0" rtlCol="0">
            <a:spAutoFit/>
          </a:bodyPr>
          <a:lstStyle/>
          <a:p>
            <a:pPr marL="109855" marR="5080" indent="-97790">
              <a:lnSpc>
                <a:spcPct val="116700"/>
              </a:lnSpc>
              <a:spcBef>
                <a:spcPts val="90"/>
              </a:spcBef>
            </a:pPr>
            <a:r>
              <a:rPr sz="4800" b="1" spc="95" dirty="0">
                <a:solidFill>
                  <a:srgbClr val="FFFFFF"/>
                </a:solidFill>
                <a:latin typeface="Tahoma"/>
                <a:cs typeface="Tahoma"/>
              </a:rPr>
              <a:t>SMART</a:t>
            </a:r>
            <a:r>
              <a:rPr sz="4800" b="1" spc="220" dirty="0">
                <a:solidFill>
                  <a:srgbClr val="FFFFFF"/>
                </a:solidFill>
                <a:latin typeface="Tahoma"/>
                <a:cs typeface="Tahoma"/>
              </a:rPr>
              <a:t> </a:t>
            </a:r>
            <a:r>
              <a:rPr sz="4800" b="1" spc="-120" dirty="0">
                <a:solidFill>
                  <a:srgbClr val="FFFFFF"/>
                </a:solidFill>
                <a:latin typeface="Tahoma"/>
                <a:cs typeface="Tahoma"/>
              </a:rPr>
              <a:t>TRIAGE</a:t>
            </a:r>
            <a:r>
              <a:rPr sz="4800" b="1" spc="225" dirty="0">
                <a:solidFill>
                  <a:srgbClr val="FFFFFF"/>
                </a:solidFill>
                <a:latin typeface="Tahoma"/>
                <a:cs typeface="Tahoma"/>
              </a:rPr>
              <a:t> </a:t>
            </a:r>
            <a:r>
              <a:rPr sz="4800" b="1" spc="50" dirty="0">
                <a:solidFill>
                  <a:srgbClr val="FFFFFF"/>
                </a:solidFill>
                <a:latin typeface="Tahoma"/>
                <a:cs typeface="Tahoma"/>
              </a:rPr>
              <a:t>SYSTEM</a:t>
            </a:r>
            <a:r>
              <a:rPr sz="4800" b="1" spc="220" dirty="0">
                <a:solidFill>
                  <a:srgbClr val="FFFFFF"/>
                </a:solidFill>
                <a:latin typeface="Tahoma"/>
                <a:cs typeface="Tahoma"/>
              </a:rPr>
              <a:t> </a:t>
            </a:r>
            <a:r>
              <a:rPr sz="4800" b="1" spc="-50" dirty="0">
                <a:solidFill>
                  <a:srgbClr val="FFFFFF"/>
                </a:solidFill>
                <a:latin typeface="Tahoma"/>
                <a:cs typeface="Tahoma"/>
              </a:rPr>
              <a:t>FOR</a:t>
            </a:r>
            <a:r>
              <a:rPr lang="en-US" sz="4800" b="1" spc="225" dirty="0">
                <a:solidFill>
                  <a:srgbClr val="FFFFFF"/>
                </a:solidFill>
                <a:latin typeface="Tahoma"/>
                <a:cs typeface="Tahoma"/>
              </a:rPr>
              <a:t> </a:t>
            </a:r>
            <a:r>
              <a:rPr sz="4800" b="1" spc="-65" dirty="0">
                <a:solidFill>
                  <a:srgbClr val="FFFFFF"/>
                </a:solidFill>
                <a:latin typeface="Tahoma"/>
                <a:cs typeface="Tahoma"/>
              </a:rPr>
              <a:t>PATIENT </a:t>
            </a:r>
            <a:r>
              <a:rPr sz="4800" b="1" spc="-1305" dirty="0">
                <a:solidFill>
                  <a:srgbClr val="FFFFFF"/>
                </a:solidFill>
                <a:latin typeface="Tahoma"/>
                <a:cs typeface="Tahoma"/>
              </a:rPr>
              <a:t> </a:t>
            </a:r>
            <a:r>
              <a:rPr sz="4800" b="1" spc="-10" dirty="0">
                <a:solidFill>
                  <a:srgbClr val="FFFFFF"/>
                </a:solidFill>
                <a:latin typeface="Tahoma"/>
                <a:cs typeface="Tahoma"/>
              </a:rPr>
              <a:t>ASSIGNMENT</a:t>
            </a:r>
            <a:r>
              <a:rPr sz="4800" b="1" spc="210" dirty="0">
                <a:solidFill>
                  <a:srgbClr val="FFFFFF"/>
                </a:solidFill>
                <a:latin typeface="Tahoma"/>
                <a:cs typeface="Tahoma"/>
              </a:rPr>
              <a:t> </a:t>
            </a:r>
            <a:r>
              <a:rPr sz="4800" b="1" spc="-10" dirty="0">
                <a:solidFill>
                  <a:srgbClr val="FFFFFF"/>
                </a:solidFill>
                <a:latin typeface="Tahoma"/>
                <a:cs typeface="Tahoma"/>
              </a:rPr>
              <a:t>AFTER</a:t>
            </a:r>
            <a:r>
              <a:rPr lang="en-US" sz="4800" b="1" spc="215" dirty="0">
                <a:solidFill>
                  <a:srgbClr val="FFFFFF"/>
                </a:solidFill>
                <a:latin typeface="Tahoma"/>
                <a:cs typeface="Tahoma"/>
              </a:rPr>
              <a:t> </a:t>
            </a:r>
            <a:r>
              <a:rPr sz="4800" b="1" spc="-95" dirty="0">
                <a:solidFill>
                  <a:srgbClr val="FFFFFF"/>
                </a:solidFill>
                <a:latin typeface="Tahoma"/>
                <a:cs typeface="Tahoma"/>
              </a:rPr>
              <a:t>DISASTERS</a:t>
            </a:r>
            <a:endParaRPr sz="4800" dirty="0">
              <a:latin typeface="Tahoma"/>
              <a:cs typeface="Tahoma"/>
            </a:endParaRPr>
          </a:p>
        </p:txBody>
      </p:sp>
      <p:sp>
        <p:nvSpPr>
          <p:cNvPr id="7" name="object 7"/>
          <p:cNvSpPr txBox="1"/>
          <p:nvPr/>
        </p:nvSpPr>
        <p:spPr>
          <a:xfrm>
            <a:off x="422272" y="6146979"/>
            <a:ext cx="11565261" cy="479234"/>
          </a:xfrm>
          <a:prstGeom prst="rect">
            <a:avLst/>
          </a:prstGeom>
        </p:spPr>
        <p:txBody>
          <a:bodyPr vert="horz" wrap="square" lIns="0" tIns="12700" rIns="0" bIns="0" rtlCol="0">
            <a:spAutoFit/>
          </a:bodyPr>
          <a:lstStyle/>
          <a:p>
            <a:pPr marL="445770" marR="5080" indent="-433705">
              <a:lnSpc>
                <a:spcPct val="114599"/>
              </a:lnSpc>
              <a:spcBef>
                <a:spcPts val="100"/>
              </a:spcBef>
            </a:pPr>
            <a:r>
              <a:rPr sz="2800" spc="-15" dirty="0">
                <a:solidFill>
                  <a:srgbClr val="FFFFFF"/>
                </a:solidFill>
                <a:ea typeface="Verdana" panose="020B0604030504040204" pitchFamily="34" charset="0"/>
                <a:cs typeface="Tahoma"/>
              </a:rPr>
              <a:t>P</a:t>
            </a:r>
            <a:r>
              <a:rPr sz="2800" spc="-30" dirty="0">
                <a:solidFill>
                  <a:srgbClr val="FFFFFF"/>
                </a:solidFill>
                <a:ea typeface="Verdana" panose="020B0604030504040204" pitchFamily="34" charset="0"/>
                <a:cs typeface="Tahoma"/>
              </a:rPr>
              <a:t>r</a:t>
            </a:r>
            <a:r>
              <a:rPr sz="2800" spc="-20" dirty="0">
                <a:solidFill>
                  <a:srgbClr val="FFFFFF"/>
                </a:solidFill>
                <a:ea typeface="Verdana" panose="020B0604030504040204" pitchFamily="34" charset="0"/>
                <a:cs typeface="Tahoma"/>
              </a:rPr>
              <a:t>e</a:t>
            </a:r>
            <a:r>
              <a:rPr sz="2800" spc="-40" dirty="0">
                <a:solidFill>
                  <a:srgbClr val="FFFFFF"/>
                </a:solidFill>
                <a:ea typeface="Verdana" panose="020B0604030504040204" pitchFamily="34" charset="0"/>
                <a:cs typeface="Tahoma"/>
              </a:rPr>
              <a:t>s</a:t>
            </a:r>
            <a:r>
              <a:rPr sz="2800" spc="-20" dirty="0">
                <a:solidFill>
                  <a:srgbClr val="FFFFFF"/>
                </a:solidFill>
                <a:ea typeface="Verdana" panose="020B0604030504040204" pitchFamily="34" charset="0"/>
                <a:cs typeface="Tahoma"/>
              </a:rPr>
              <a:t>e</a:t>
            </a:r>
            <a:r>
              <a:rPr sz="2800" spc="-25" dirty="0">
                <a:solidFill>
                  <a:srgbClr val="FFFFFF"/>
                </a:solidFill>
                <a:ea typeface="Verdana" panose="020B0604030504040204" pitchFamily="34" charset="0"/>
                <a:cs typeface="Tahoma"/>
              </a:rPr>
              <a:t>n</a:t>
            </a:r>
            <a:r>
              <a:rPr sz="2800" dirty="0">
                <a:solidFill>
                  <a:srgbClr val="FFFFFF"/>
                </a:solidFill>
                <a:ea typeface="Verdana" panose="020B0604030504040204" pitchFamily="34" charset="0"/>
                <a:cs typeface="Tahoma"/>
              </a:rPr>
              <a:t>t</a:t>
            </a:r>
            <a:r>
              <a:rPr sz="2800" spc="-20" dirty="0">
                <a:solidFill>
                  <a:srgbClr val="FFFFFF"/>
                </a:solidFill>
                <a:ea typeface="Verdana" panose="020B0604030504040204" pitchFamily="34" charset="0"/>
                <a:cs typeface="Tahoma"/>
              </a:rPr>
              <a:t>e</a:t>
            </a:r>
            <a:r>
              <a:rPr sz="2800" spc="25" dirty="0">
                <a:solidFill>
                  <a:srgbClr val="FFFFFF"/>
                </a:solidFill>
                <a:ea typeface="Verdana" panose="020B0604030504040204" pitchFamily="34" charset="0"/>
                <a:cs typeface="Tahoma"/>
              </a:rPr>
              <a:t>d</a:t>
            </a:r>
            <a:r>
              <a:rPr sz="2800" spc="-105" dirty="0">
                <a:solidFill>
                  <a:srgbClr val="FFFFFF"/>
                </a:solidFill>
                <a:ea typeface="Verdana" panose="020B0604030504040204" pitchFamily="34" charset="0"/>
                <a:cs typeface="Tahoma"/>
              </a:rPr>
              <a:t> </a:t>
            </a:r>
            <a:r>
              <a:rPr sz="2800" spc="15" dirty="0">
                <a:solidFill>
                  <a:srgbClr val="FFFFFF"/>
                </a:solidFill>
                <a:ea typeface="Verdana" panose="020B0604030504040204" pitchFamily="34" charset="0"/>
                <a:cs typeface="Tahoma"/>
              </a:rPr>
              <a:t>B</a:t>
            </a:r>
            <a:r>
              <a:rPr sz="2800" dirty="0">
                <a:solidFill>
                  <a:srgbClr val="FFFFFF"/>
                </a:solidFill>
                <a:ea typeface="Verdana" panose="020B0604030504040204" pitchFamily="34" charset="0"/>
                <a:cs typeface="Tahoma"/>
              </a:rPr>
              <a:t>y</a:t>
            </a:r>
            <a:r>
              <a:rPr sz="2800" spc="-105" dirty="0">
                <a:solidFill>
                  <a:srgbClr val="FFFFFF"/>
                </a:solidFill>
                <a:ea typeface="Verdana" panose="020B0604030504040204" pitchFamily="34" charset="0"/>
                <a:cs typeface="Tahoma"/>
              </a:rPr>
              <a:t> </a:t>
            </a:r>
            <a:r>
              <a:rPr sz="2800" spc="-160" dirty="0">
                <a:solidFill>
                  <a:srgbClr val="FFFFFF"/>
                </a:solidFill>
                <a:ea typeface="Verdana" panose="020B0604030504040204" pitchFamily="34" charset="0"/>
                <a:cs typeface="Tahoma"/>
              </a:rPr>
              <a:t>:</a:t>
            </a:r>
            <a:r>
              <a:rPr sz="2800" spc="-105" dirty="0">
                <a:solidFill>
                  <a:srgbClr val="FFFFFF"/>
                </a:solidFill>
                <a:ea typeface="Verdana" panose="020B0604030504040204" pitchFamily="34" charset="0"/>
                <a:cs typeface="Tahoma"/>
              </a:rPr>
              <a:t> </a:t>
            </a:r>
            <a:r>
              <a:rPr lang="en-US" sz="2800" spc="-105" dirty="0">
                <a:solidFill>
                  <a:srgbClr val="FFFFFF"/>
                </a:solidFill>
                <a:ea typeface="Verdana" panose="020B0604030504040204" pitchFamily="34" charset="0"/>
                <a:cs typeface="Tahoma"/>
              </a:rPr>
              <a:t> Nishant Rajput, Atharva Gayakwad, Pranav </a:t>
            </a:r>
            <a:r>
              <a:rPr lang="en-US" sz="2800" spc="-105" dirty="0" err="1">
                <a:solidFill>
                  <a:srgbClr val="FFFFFF"/>
                </a:solidFill>
                <a:ea typeface="Verdana" panose="020B0604030504040204" pitchFamily="34" charset="0"/>
                <a:cs typeface="Tahoma"/>
              </a:rPr>
              <a:t>Ikade</a:t>
            </a:r>
            <a:r>
              <a:rPr lang="en-US" sz="2800" spc="-105" dirty="0">
                <a:solidFill>
                  <a:srgbClr val="FFFFFF"/>
                </a:solidFill>
                <a:ea typeface="Verdana" panose="020B0604030504040204" pitchFamily="34" charset="0"/>
                <a:cs typeface="Tahoma"/>
              </a:rPr>
              <a:t>, Vaibhav </a:t>
            </a:r>
            <a:r>
              <a:rPr lang="en-US" sz="2800" spc="-105" dirty="0" err="1">
                <a:solidFill>
                  <a:srgbClr val="FFFFFF"/>
                </a:solidFill>
                <a:ea typeface="Verdana" panose="020B0604030504040204" pitchFamily="34" charset="0"/>
                <a:cs typeface="Tahoma"/>
              </a:rPr>
              <a:t>Patiil</a:t>
            </a:r>
            <a:endParaRPr lang="en-US" sz="2800" spc="-105" dirty="0">
              <a:solidFill>
                <a:srgbClr val="FFFFFF"/>
              </a:solidFill>
              <a:ea typeface="Verdana" panose="020B0604030504040204" pitchFamily="34" charset="0"/>
              <a:cs typeface="Tahoma"/>
            </a:endParaRPr>
          </a:p>
        </p:txBody>
      </p:sp>
      <p:sp>
        <p:nvSpPr>
          <p:cNvPr id="8" name="object 8"/>
          <p:cNvSpPr txBox="1"/>
          <p:nvPr/>
        </p:nvSpPr>
        <p:spPr>
          <a:xfrm>
            <a:off x="3352800" y="1388953"/>
            <a:ext cx="8048492" cy="513080"/>
          </a:xfrm>
          <a:prstGeom prst="rect">
            <a:avLst/>
          </a:prstGeom>
        </p:spPr>
        <p:txBody>
          <a:bodyPr vert="horz" wrap="square" lIns="0" tIns="12700" rIns="0" bIns="0" rtlCol="0">
            <a:spAutoFit/>
          </a:bodyPr>
          <a:lstStyle/>
          <a:p>
            <a:pPr marL="12700" algn="ctr">
              <a:lnSpc>
                <a:spcPct val="100000"/>
              </a:lnSpc>
              <a:spcBef>
                <a:spcPts val="100"/>
              </a:spcBef>
            </a:pPr>
            <a:r>
              <a:rPr sz="3200" spc="-55" dirty="0">
                <a:solidFill>
                  <a:srgbClr val="FFFFFF"/>
                </a:solidFill>
                <a:latin typeface="Tahoma"/>
                <a:cs typeface="Tahoma"/>
              </a:rPr>
              <a:t>D</a:t>
            </a:r>
            <a:r>
              <a:rPr sz="3200" spc="65" dirty="0">
                <a:solidFill>
                  <a:srgbClr val="FFFFFF"/>
                </a:solidFill>
                <a:latin typeface="Tahoma"/>
                <a:cs typeface="Tahoma"/>
              </a:rPr>
              <a:t>e</a:t>
            </a:r>
            <a:r>
              <a:rPr sz="3200" spc="155" dirty="0">
                <a:solidFill>
                  <a:srgbClr val="FFFFFF"/>
                </a:solidFill>
                <a:latin typeface="Tahoma"/>
                <a:cs typeface="Tahoma"/>
              </a:rPr>
              <a:t>p</a:t>
            </a:r>
            <a:r>
              <a:rPr sz="3200" spc="254" dirty="0">
                <a:solidFill>
                  <a:srgbClr val="FFFFFF"/>
                </a:solidFill>
                <a:latin typeface="Tahoma"/>
                <a:cs typeface="Tahoma"/>
              </a:rPr>
              <a:t>a</a:t>
            </a:r>
            <a:r>
              <a:rPr sz="3200" spc="100" dirty="0">
                <a:solidFill>
                  <a:srgbClr val="FFFFFF"/>
                </a:solidFill>
                <a:latin typeface="Tahoma"/>
                <a:cs typeface="Tahoma"/>
              </a:rPr>
              <a:t>r</a:t>
            </a:r>
            <a:r>
              <a:rPr sz="3200" spc="60" dirty="0">
                <a:solidFill>
                  <a:srgbClr val="FFFFFF"/>
                </a:solidFill>
                <a:latin typeface="Tahoma"/>
                <a:cs typeface="Tahoma"/>
              </a:rPr>
              <a:t>t</a:t>
            </a:r>
            <a:r>
              <a:rPr sz="3200" spc="385" dirty="0">
                <a:solidFill>
                  <a:srgbClr val="FFFFFF"/>
                </a:solidFill>
                <a:latin typeface="Tahoma"/>
                <a:cs typeface="Tahoma"/>
              </a:rPr>
              <a:t>m</a:t>
            </a:r>
            <a:r>
              <a:rPr sz="3200" spc="65" dirty="0">
                <a:solidFill>
                  <a:srgbClr val="FFFFFF"/>
                </a:solidFill>
                <a:latin typeface="Tahoma"/>
                <a:cs typeface="Tahoma"/>
              </a:rPr>
              <a:t>e</a:t>
            </a:r>
            <a:r>
              <a:rPr sz="3200" spc="175" dirty="0">
                <a:solidFill>
                  <a:srgbClr val="FFFFFF"/>
                </a:solidFill>
                <a:latin typeface="Tahoma"/>
                <a:cs typeface="Tahoma"/>
              </a:rPr>
              <a:t>n</a:t>
            </a:r>
            <a:r>
              <a:rPr sz="3200" spc="65" dirty="0">
                <a:solidFill>
                  <a:srgbClr val="FFFFFF"/>
                </a:solidFill>
                <a:latin typeface="Tahoma"/>
                <a:cs typeface="Tahoma"/>
              </a:rPr>
              <a:t>t</a:t>
            </a:r>
            <a:r>
              <a:rPr sz="3200" spc="-395" dirty="0">
                <a:solidFill>
                  <a:srgbClr val="FFFFFF"/>
                </a:solidFill>
                <a:latin typeface="Tahoma"/>
                <a:cs typeface="Tahoma"/>
              </a:rPr>
              <a:t> </a:t>
            </a:r>
            <a:r>
              <a:rPr sz="3200" spc="55" dirty="0">
                <a:solidFill>
                  <a:srgbClr val="FFFFFF"/>
                </a:solidFill>
                <a:latin typeface="Tahoma"/>
                <a:cs typeface="Tahoma"/>
              </a:rPr>
              <a:t>o</a:t>
            </a:r>
            <a:r>
              <a:rPr sz="3200" spc="5" dirty="0">
                <a:solidFill>
                  <a:srgbClr val="FFFFFF"/>
                </a:solidFill>
                <a:latin typeface="Tahoma"/>
                <a:cs typeface="Tahoma"/>
              </a:rPr>
              <a:t>f</a:t>
            </a:r>
            <a:r>
              <a:rPr sz="3200" spc="-395" dirty="0">
                <a:solidFill>
                  <a:srgbClr val="FFFFFF"/>
                </a:solidFill>
                <a:latin typeface="Tahoma"/>
                <a:cs typeface="Tahoma"/>
              </a:rPr>
              <a:t> </a:t>
            </a:r>
            <a:r>
              <a:rPr sz="3200" spc="265" dirty="0">
                <a:solidFill>
                  <a:srgbClr val="FFFFFF"/>
                </a:solidFill>
                <a:latin typeface="Tahoma"/>
                <a:cs typeface="Tahoma"/>
              </a:rPr>
              <a:t>C</a:t>
            </a:r>
            <a:r>
              <a:rPr sz="3200" spc="55" dirty="0">
                <a:solidFill>
                  <a:srgbClr val="FFFFFF"/>
                </a:solidFill>
                <a:latin typeface="Tahoma"/>
                <a:cs typeface="Tahoma"/>
              </a:rPr>
              <a:t>o</a:t>
            </a:r>
            <a:r>
              <a:rPr sz="3200" spc="385" dirty="0">
                <a:solidFill>
                  <a:srgbClr val="FFFFFF"/>
                </a:solidFill>
                <a:latin typeface="Tahoma"/>
                <a:cs typeface="Tahoma"/>
              </a:rPr>
              <a:t>m</a:t>
            </a:r>
            <a:r>
              <a:rPr sz="3200" spc="155" dirty="0">
                <a:solidFill>
                  <a:srgbClr val="FFFFFF"/>
                </a:solidFill>
                <a:latin typeface="Tahoma"/>
                <a:cs typeface="Tahoma"/>
              </a:rPr>
              <a:t>p</a:t>
            </a:r>
            <a:r>
              <a:rPr sz="3200" spc="175" dirty="0">
                <a:solidFill>
                  <a:srgbClr val="FFFFFF"/>
                </a:solidFill>
                <a:latin typeface="Tahoma"/>
                <a:cs typeface="Tahoma"/>
              </a:rPr>
              <a:t>u</a:t>
            </a:r>
            <a:r>
              <a:rPr sz="3200" spc="60" dirty="0">
                <a:solidFill>
                  <a:srgbClr val="FFFFFF"/>
                </a:solidFill>
                <a:latin typeface="Tahoma"/>
                <a:cs typeface="Tahoma"/>
              </a:rPr>
              <a:t>t</a:t>
            </a:r>
            <a:r>
              <a:rPr sz="3200" spc="65" dirty="0">
                <a:solidFill>
                  <a:srgbClr val="FFFFFF"/>
                </a:solidFill>
                <a:latin typeface="Tahoma"/>
                <a:cs typeface="Tahoma"/>
              </a:rPr>
              <a:t>e</a:t>
            </a:r>
            <a:r>
              <a:rPr sz="3200" spc="105" dirty="0">
                <a:solidFill>
                  <a:srgbClr val="FFFFFF"/>
                </a:solidFill>
                <a:latin typeface="Tahoma"/>
                <a:cs typeface="Tahoma"/>
              </a:rPr>
              <a:t>r</a:t>
            </a:r>
            <a:r>
              <a:rPr sz="3200" spc="145" dirty="0">
                <a:solidFill>
                  <a:srgbClr val="FFFFFF"/>
                </a:solidFill>
                <a:latin typeface="Tahoma"/>
                <a:cs typeface="Tahoma"/>
              </a:rPr>
              <a:t> </a:t>
            </a:r>
            <a:r>
              <a:rPr sz="3200" spc="-195" dirty="0">
                <a:solidFill>
                  <a:srgbClr val="FFFFFF"/>
                </a:solidFill>
                <a:latin typeface="Tahoma"/>
                <a:cs typeface="Tahoma"/>
              </a:rPr>
              <a:t>E</a:t>
            </a:r>
            <a:r>
              <a:rPr sz="3200" spc="175" dirty="0">
                <a:solidFill>
                  <a:srgbClr val="FFFFFF"/>
                </a:solidFill>
                <a:latin typeface="Tahoma"/>
                <a:cs typeface="Tahoma"/>
              </a:rPr>
              <a:t>n</a:t>
            </a:r>
            <a:r>
              <a:rPr sz="3200" spc="155" dirty="0">
                <a:solidFill>
                  <a:srgbClr val="FFFFFF"/>
                </a:solidFill>
                <a:latin typeface="Tahoma"/>
                <a:cs typeface="Tahoma"/>
              </a:rPr>
              <a:t>g</a:t>
            </a:r>
            <a:r>
              <a:rPr sz="3200" spc="55" dirty="0">
                <a:solidFill>
                  <a:srgbClr val="FFFFFF"/>
                </a:solidFill>
                <a:latin typeface="Tahoma"/>
                <a:cs typeface="Tahoma"/>
              </a:rPr>
              <a:t>i</a:t>
            </a:r>
            <a:r>
              <a:rPr sz="3200" spc="175" dirty="0">
                <a:solidFill>
                  <a:srgbClr val="FFFFFF"/>
                </a:solidFill>
                <a:latin typeface="Tahoma"/>
                <a:cs typeface="Tahoma"/>
              </a:rPr>
              <a:t>n</a:t>
            </a:r>
            <a:r>
              <a:rPr sz="3200" spc="65" dirty="0">
                <a:solidFill>
                  <a:srgbClr val="FFFFFF"/>
                </a:solidFill>
                <a:latin typeface="Tahoma"/>
                <a:cs typeface="Tahoma"/>
              </a:rPr>
              <a:t>ee</a:t>
            </a:r>
            <a:r>
              <a:rPr sz="3200" spc="100" dirty="0">
                <a:solidFill>
                  <a:srgbClr val="FFFFFF"/>
                </a:solidFill>
                <a:latin typeface="Tahoma"/>
                <a:cs typeface="Tahoma"/>
              </a:rPr>
              <a:t>r</a:t>
            </a:r>
            <a:r>
              <a:rPr sz="3200" spc="55" dirty="0">
                <a:solidFill>
                  <a:srgbClr val="FFFFFF"/>
                </a:solidFill>
                <a:latin typeface="Tahoma"/>
                <a:cs typeface="Tahoma"/>
              </a:rPr>
              <a:t>i</a:t>
            </a:r>
            <a:r>
              <a:rPr sz="3200" spc="175" dirty="0">
                <a:solidFill>
                  <a:srgbClr val="FFFFFF"/>
                </a:solidFill>
                <a:latin typeface="Tahoma"/>
                <a:cs typeface="Tahoma"/>
              </a:rPr>
              <a:t>n</a:t>
            </a:r>
            <a:r>
              <a:rPr sz="3200" spc="160" dirty="0">
                <a:solidFill>
                  <a:srgbClr val="FFFFFF"/>
                </a:solidFill>
                <a:latin typeface="Tahoma"/>
                <a:cs typeface="Tahoma"/>
              </a:rPr>
              <a:t>g</a:t>
            </a:r>
            <a:endParaRPr sz="3200" dirty="0">
              <a:latin typeface="Tahoma"/>
              <a:cs typeface="Tahoma"/>
            </a:endParaRPr>
          </a:p>
        </p:txBody>
      </p:sp>
      <p:sp>
        <p:nvSpPr>
          <p:cNvPr id="9" name="object 9"/>
          <p:cNvSpPr txBox="1">
            <a:spLocks noGrp="1"/>
          </p:cNvSpPr>
          <p:nvPr>
            <p:ph type="title"/>
          </p:nvPr>
        </p:nvSpPr>
        <p:spPr>
          <a:xfrm>
            <a:off x="1889946" y="472192"/>
            <a:ext cx="11598218" cy="789940"/>
          </a:xfrm>
          <a:prstGeom prst="rect">
            <a:avLst/>
          </a:prstGeom>
        </p:spPr>
        <p:txBody>
          <a:bodyPr vert="horz" wrap="square" lIns="0" tIns="13970" rIns="0" bIns="0" rtlCol="0">
            <a:spAutoFit/>
          </a:bodyPr>
          <a:lstStyle/>
          <a:p>
            <a:pPr marL="12700" algn="ctr">
              <a:lnSpc>
                <a:spcPct val="100000"/>
              </a:lnSpc>
              <a:spcBef>
                <a:spcPts val="110"/>
              </a:spcBef>
            </a:pPr>
            <a:r>
              <a:rPr lang="en-US" sz="5000" dirty="0">
                <a:latin typeface="Tahoma"/>
                <a:cs typeface="Tahoma"/>
              </a:rPr>
              <a:t>ISBM College of Engineering </a:t>
            </a:r>
            <a:endParaRPr sz="5000" dirty="0">
              <a:latin typeface="Tahoma"/>
              <a:cs typeface="Tahoma"/>
            </a:endParaRPr>
          </a:p>
        </p:txBody>
      </p:sp>
      <p:sp>
        <p:nvSpPr>
          <p:cNvPr id="11" name="TextBox 10">
            <a:extLst>
              <a:ext uri="{FF2B5EF4-FFF2-40B4-BE49-F238E27FC236}">
                <a16:creationId xmlns:a16="http://schemas.microsoft.com/office/drawing/2014/main" id="{F4EF6CAC-A1AD-38C6-4D1D-922F87666E2D}"/>
              </a:ext>
            </a:extLst>
          </p:cNvPr>
          <p:cNvSpPr txBox="1"/>
          <p:nvPr/>
        </p:nvSpPr>
        <p:spPr>
          <a:xfrm>
            <a:off x="282120" y="6737420"/>
            <a:ext cx="9383394" cy="523220"/>
          </a:xfrm>
          <a:prstGeom prst="rect">
            <a:avLst/>
          </a:prstGeom>
          <a:noFill/>
        </p:spPr>
        <p:txBody>
          <a:bodyPr wrap="square" rtlCol="0">
            <a:spAutoFit/>
          </a:bodyPr>
          <a:lstStyle/>
          <a:p>
            <a:r>
              <a:rPr lang="en-US" sz="2800" dirty="0">
                <a:solidFill>
                  <a:schemeClr val="bg1"/>
                </a:solidFill>
              </a:rPr>
              <a:t> Project Guide : Prof. C.S. </a:t>
            </a:r>
            <a:r>
              <a:rPr lang="en-US" sz="2800" dirty="0" err="1">
                <a:solidFill>
                  <a:schemeClr val="bg1"/>
                </a:solidFill>
              </a:rPr>
              <a:t>Wagh</a:t>
            </a:r>
            <a:endParaRPr lang="en-US" sz="2800" dirty="0">
              <a:solidFill>
                <a:schemeClr val="bg1"/>
              </a:solidFill>
            </a:endParaRPr>
          </a:p>
        </p:txBody>
      </p:sp>
      <p:pic>
        <p:nvPicPr>
          <p:cNvPr id="13" name="object 3">
            <a:extLst>
              <a:ext uri="{FF2B5EF4-FFF2-40B4-BE49-F238E27FC236}">
                <a16:creationId xmlns:a16="http://schemas.microsoft.com/office/drawing/2014/main" id="{D8C5E232-260C-D9D8-05A9-8807172527CE}"/>
              </a:ext>
            </a:extLst>
          </p:cNvPr>
          <p:cNvPicPr/>
          <p:nvPr/>
        </p:nvPicPr>
        <p:blipFill>
          <a:blip r:embed="rId5" cstate="print"/>
          <a:stretch>
            <a:fillRect/>
          </a:stretch>
        </p:blipFill>
        <p:spPr>
          <a:xfrm>
            <a:off x="-28581" y="7756013"/>
            <a:ext cx="2578811" cy="2527248"/>
          </a:xfrm>
          <a:prstGeom prst="rect">
            <a:avLst/>
          </a:prstGeom>
        </p:spPr>
      </p:pic>
      <p:pic>
        <p:nvPicPr>
          <p:cNvPr id="14" name="object 3">
            <a:extLst>
              <a:ext uri="{FF2B5EF4-FFF2-40B4-BE49-F238E27FC236}">
                <a16:creationId xmlns:a16="http://schemas.microsoft.com/office/drawing/2014/main" id="{B173F3D9-091E-CD95-AF63-C97620F201E4}"/>
              </a:ext>
            </a:extLst>
          </p:cNvPr>
          <p:cNvPicPr/>
          <p:nvPr/>
        </p:nvPicPr>
        <p:blipFill>
          <a:blip r:embed="rId5" cstate="print"/>
          <a:stretch>
            <a:fillRect/>
          </a:stretch>
        </p:blipFill>
        <p:spPr>
          <a:xfrm rot="10800000">
            <a:off x="15392400" y="-23813"/>
            <a:ext cx="2895600" cy="3019705"/>
          </a:xfrm>
          <a:prstGeom prst="rect">
            <a:avLst/>
          </a:prstGeom>
        </p:spPr>
      </p:pic>
      <p:pic>
        <p:nvPicPr>
          <p:cNvPr id="17" name="object 5">
            <a:extLst>
              <a:ext uri="{FF2B5EF4-FFF2-40B4-BE49-F238E27FC236}">
                <a16:creationId xmlns:a16="http://schemas.microsoft.com/office/drawing/2014/main" id="{ABEB5053-01E2-7481-ED82-3FC151226E73}"/>
              </a:ext>
            </a:extLst>
          </p:cNvPr>
          <p:cNvPicPr/>
          <p:nvPr/>
        </p:nvPicPr>
        <p:blipFill>
          <a:blip r:embed="rId6" cstate="print"/>
          <a:stretch>
            <a:fillRect/>
          </a:stretch>
        </p:blipFill>
        <p:spPr>
          <a:xfrm>
            <a:off x="282120" y="111332"/>
            <a:ext cx="1028699" cy="1041961"/>
          </a:xfrm>
          <a:prstGeom prst="rect">
            <a:avLst/>
          </a:prstGeom>
        </p:spPr>
      </p:pic>
      <p:pic>
        <p:nvPicPr>
          <p:cNvPr id="18" name="object 5">
            <a:extLst>
              <a:ext uri="{FF2B5EF4-FFF2-40B4-BE49-F238E27FC236}">
                <a16:creationId xmlns:a16="http://schemas.microsoft.com/office/drawing/2014/main" id="{F8AD390D-AAC1-CE20-CB92-FDBE15A385C4}"/>
              </a:ext>
            </a:extLst>
          </p:cNvPr>
          <p:cNvPicPr/>
          <p:nvPr/>
        </p:nvPicPr>
        <p:blipFill>
          <a:blip r:embed="rId6" cstate="print"/>
          <a:stretch>
            <a:fillRect/>
          </a:stretch>
        </p:blipFill>
        <p:spPr>
          <a:xfrm>
            <a:off x="1573890" y="567549"/>
            <a:ext cx="609600" cy="567762"/>
          </a:xfrm>
          <a:prstGeom prst="rect">
            <a:avLst/>
          </a:prstGeom>
        </p:spPr>
      </p:pic>
      <p:pic>
        <p:nvPicPr>
          <p:cNvPr id="19" name="object 5">
            <a:extLst>
              <a:ext uri="{FF2B5EF4-FFF2-40B4-BE49-F238E27FC236}">
                <a16:creationId xmlns:a16="http://schemas.microsoft.com/office/drawing/2014/main" id="{813DB8D3-F83A-6C38-2242-23889C559DBF}"/>
              </a:ext>
            </a:extLst>
          </p:cNvPr>
          <p:cNvPicPr/>
          <p:nvPr/>
        </p:nvPicPr>
        <p:blipFill>
          <a:blip r:embed="rId6" cstate="print"/>
          <a:stretch>
            <a:fillRect/>
          </a:stretch>
        </p:blipFill>
        <p:spPr>
          <a:xfrm>
            <a:off x="1271670" y="1345545"/>
            <a:ext cx="385765" cy="413570"/>
          </a:xfrm>
          <a:prstGeom prst="rect">
            <a:avLst/>
          </a:prstGeom>
        </p:spPr>
      </p:pic>
      <p:pic>
        <p:nvPicPr>
          <p:cNvPr id="20" name="object 5">
            <a:extLst>
              <a:ext uri="{FF2B5EF4-FFF2-40B4-BE49-F238E27FC236}">
                <a16:creationId xmlns:a16="http://schemas.microsoft.com/office/drawing/2014/main" id="{78216349-FD3C-39D6-D9F4-32C160A806F2}"/>
              </a:ext>
            </a:extLst>
          </p:cNvPr>
          <p:cNvPicPr/>
          <p:nvPr/>
        </p:nvPicPr>
        <p:blipFill>
          <a:blip r:embed="rId6" cstate="print"/>
          <a:stretch>
            <a:fillRect/>
          </a:stretch>
        </p:blipFill>
        <p:spPr>
          <a:xfrm>
            <a:off x="12382500" y="7947636"/>
            <a:ext cx="952499" cy="952499"/>
          </a:xfrm>
          <a:prstGeom prst="rect">
            <a:avLst/>
          </a:prstGeom>
        </p:spPr>
      </p:pic>
      <p:pic>
        <p:nvPicPr>
          <p:cNvPr id="21" name="object 5">
            <a:extLst>
              <a:ext uri="{FF2B5EF4-FFF2-40B4-BE49-F238E27FC236}">
                <a16:creationId xmlns:a16="http://schemas.microsoft.com/office/drawing/2014/main" id="{0E925647-3E70-6A49-9148-0DE24511F6C8}"/>
              </a:ext>
            </a:extLst>
          </p:cNvPr>
          <p:cNvPicPr/>
          <p:nvPr/>
        </p:nvPicPr>
        <p:blipFill>
          <a:blip r:embed="rId6" cstate="print"/>
          <a:stretch>
            <a:fillRect/>
          </a:stretch>
        </p:blipFill>
        <p:spPr>
          <a:xfrm>
            <a:off x="11694639" y="8935936"/>
            <a:ext cx="585787" cy="626597"/>
          </a:xfrm>
          <a:prstGeom prst="rect">
            <a:avLst/>
          </a:prstGeom>
        </p:spPr>
      </p:pic>
      <p:pic>
        <p:nvPicPr>
          <p:cNvPr id="22" name="object 5">
            <a:extLst>
              <a:ext uri="{FF2B5EF4-FFF2-40B4-BE49-F238E27FC236}">
                <a16:creationId xmlns:a16="http://schemas.microsoft.com/office/drawing/2014/main" id="{DC14EFF2-BCDD-C926-16CB-8EAEC3C4F7D0}"/>
              </a:ext>
            </a:extLst>
          </p:cNvPr>
          <p:cNvPicPr/>
          <p:nvPr/>
        </p:nvPicPr>
        <p:blipFill>
          <a:blip r:embed="rId6" cstate="print"/>
          <a:stretch>
            <a:fillRect/>
          </a:stretch>
        </p:blipFill>
        <p:spPr>
          <a:xfrm>
            <a:off x="10963142" y="9623689"/>
            <a:ext cx="457200" cy="470459"/>
          </a:xfrm>
          <a:prstGeom prst="rect">
            <a:avLst/>
          </a:prstGeom>
        </p:spPr>
      </p:pic>
      <p:pic>
        <p:nvPicPr>
          <p:cNvPr id="23" name="object 5">
            <a:extLst>
              <a:ext uri="{FF2B5EF4-FFF2-40B4-BE49-F238E27FC236}">
                <a16:creationId xmlns:a16="http://schemas.microsoft.com/office/drawing/2014/main" id="{0914FAAC-F54F-917B-B0D2-3B40FB089C1D}"/>
              </a:ext>
            </a:extLst>
          </p:cNvPr>
          <p:cNvPicPr/>
          <p:nvPr/>
        </p:nvPicPr>
        <p:blipFill>
          <a:blip r:embed="rId6" cstate="print"/>
          <a:stretch>
            <a:fillRect/>
          </a:stretch>
        </p:blipFill>
        <p:spPr>
          <a:xfrm>
            <a:off x="13335000" y="5304830"/>
            <a:ext cx="304800" cy="314678"/>
          </a:xfrm>
          <a:prstGeom prst="rect">
            <a:avLst/>
          </a:prstGeom>
        </p:spPr>
      </p:pic>
      <p:pic>
        <p:nvPicPr>
          <p:cNvPr id="25" name="object 3">
            <a:extLst>
              <a:ext uri="{FF2B5EF4-FFF2-40B4-BE49-F238E27FC236}">
                <a16:creationId xmlns:a16="http://schemas.microsoft.com/office/drawing/2014/main" id="{8852B9D1-F3B0-5ED1-751C-74B96BDC757C}"/>
              </a:ext>
            </a:extLst>
          </p:cNvPr>
          <p:cNvPicPr/>
          <p:nvPr/>
        </p:nvPicPr>
        <p:blipFill>
          <a:blip r:embed="rId5" cstate="print"/>
          <a:stretch>
            <a:fillRect/>
          </a:stretch>
        </p:blipFill>
        <p:spPr>
          <a:xfrm rot="16200000">
            <a:off x="16775906" y="8789193"/>
            <a:ext cx="1562098" cy="14335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B4523-3970-5E14-FD18-4AFD70223ECA}"/>
              </a:ext>
            </a:extLst>
          </p:cNvPr>
          <p:cNvPicPr>
            <a:picLocks noChangeAspect="1"/>
          </p:cNvPicPr>
          <p:nvPr/>
        </p:nvPicPr>
        <p:blipFill>
          <a:blip r:embed="rId2"/>
          <a:stretch>
            <a:fillRect/>
          </a:stretch>
        </p:blipFill>
        <p:spPr>
          <a:xfrm>
            <a:off x="723900" y="2705100"/>
            <a:ext cx="16840199" cy="5791200"/>
          </a:xfrm>
          <a:prstGeom prst="rect">
            <a:avLst/>
          </a:prstGeom>
        </p:spPr>
      </p:pic>
      <p:sp>
        <p:nvSpPr>
          <p:cNvPr id="3" name="TextBox 2">
            <a:extLst>
              <a:ext uri="{FF2B5EF4-FFF2-40B4-BE49-F238E27FC236}">
                <a16:creationId xmlns:a16="http://schemas.microsoft.com/office/drawing/2014/main" id="{8312F959-F76C-6D69-6091-D27DBC2BEFBB}"/>
              </a:ext>
            </a:extLst>
          </p:cNvPr>
          <p:cNvSpPr txBox="1"/>
          <p:nvPr/>
        </p:nvSpPr>
        <p:spPr>
          <a:xfrm>
            <a:off x="457201" y="647700"/>
            <a:ext cx="16840199"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Machine Learning Process: </a:t>
            </a:r>
          </a:p>
        </p:txBody>
      </p:sp>
      <p:pic>
        <p:nvPicPr>
          <p:cNvPr id="4" name="object 3">
            <a:extLst>
              <a:ext uri="{FF2B5EF4-FFF2-40B4-BE49-F238E27FC236}">
                <a16:creationId xmlns:a16="http://schemas.microsoft.com/office/drawing/2014/main" id="{7C3DC9DA-E21C-83E6-21D1-F94B7BDD7BBC}"/>
              </a:ext>
            </a:extLst>
          </p:cNvPr>
          <p:cNvPicPr/>
          <p:nvPr/>
        </p:nvPicPr>
        <p:blipFill>
          <a:blip r:embed="rId3" cstate="print"/>
          <a:stretch>
            <a:fillRect/>
          </a:stretch>
        </p:blipFill>
        <p:spPr>
          <a:xfrm rot="5400000">
            <a:off x="21431" y="-16668"/>
            <a:ext cx="3238500" cy="3271838"/>
          </a:xfrm>
          <a:prstGeom prst="rect">
            <a:avLst/>
          </a:prstGeom>
        </p:spPr>
      </p:pic>
      <p:pic>
        <p:nvPicPr>
          <p:cNvPr id="5" name="object 3">
            <a:extLst>
              <a:ext uri="{FF2B5EF4-FFF2-40B4-BE49-F238E27FC236}">
                <a16:creationId xmlns:a16="http://schemas.microsoft.com/office/drawing/2014/main" id="{02EE6124-6379-148C-5EDA-2F978009CE20}"/>
              </a:ext>
            </a:extLst>
          </p:cNvPr>
          <p:cNvPicPr/>
          <p:nvPr/>
        </p:nvPicPr>
        <p:blipFill>
          <a:blip r:embed="rId3" cstate="print"/>
          <a:stretch>
            <a:fillRect/>
          </a:stretch>
        </p:blipFill>
        <p:spPr>
          <a:xfrm rot="16200000">
            <a:off x="15570718" y="7569717"/>
            <a:ext cx="2777836" cy="2656729"/>
          </a:xfrm>
          <a:prstGeom prst="rect">
            <a:avLst/>
          </a:prstGeom>
        </p:spPr>
      </p:pic>
      <p:pic>
        <p:nvPicPr>
          <p:cNvPr id="6" name="object 5">
            <a:extLst>
              <a:ext uri="{FF2B5EF4-FFF2-40B4-BE49-F238E27FC236}">
                <a16:creationId xmlns:a16="http://schemas.microsoft.com/office/drawing/2014/main" id="{12E55815-EAF8-008A-F696-8A9F9921CE93}"/>
              </a:ext>
            </a:extLst>
          </p:cNvPr>
          <p:cNvPicPr/>
          <p:nvPr/>
        </p:nvPicPr>
        <p:blipFill>
          <a:blip r:embed="rId4" cstate="print"/>
          <a:stretch>
            <a:fillRect/>
          </a:stretch>
        </p:blipFill>
        <p:spPr>
          <a:xfrm>
            <a:off x="17160344" y="408424"/>
            <a:ext cx="807510" cy="819977"/>
          </a:xfrm>
          <a:prstGeom prst="rect">
            <a:avLst/>
          </a:prstGeom>
        </p:spPr>
      </p:pic>
      <p:pic>
        <p:nvPicPr>
          <p:cNvPr id="7" name="object 5">
            <a:extLst>
              <a:ext uri="{FF2B5EF4-FFF2-40B4-BE49-F238E27FC236}">
                <a16:creationId xmlns:a16="http://schemas.microsoft.com/office/drawing/2014/main" id="{F0700450-D779-C6FB-4D54-449098458D68}"/>
              </a:ext>
            </a:extLst>
          </p:cNvPr>
          <p:cNvPicPr/>
          <p:nvPr/>
        </p:nvPicPr>
        <p:blipFill>
          <a:blip r:embed="rId4" cstate="print"/>
          <a:stretch>
            <a:fillRect/>
          </a:stretch>
        </p:blipFill>
        <p:spPr>
          <a:xfrm>
            <a:off x="16635150" y="1372824"/>
            <a:ext cx="496619" cy="539418"/>
          </a:xfrm>
          <a:prstGeom prst="rect">
            <a:avLst/>
          </a:prstGeom>
        </p:spPr>
      </p:pic>
      <p:pic>
        <p:nvPicPr>
          <p:cNvPr id="8" name="object 5">
            <a:extLst>
              <a:ext uri="{FF2B5EF4-FFF2-40B4-BE49-F238E27FC236}">
                <a16:creationId xmlns:a16="http://schemas.microsoft.com/office/drawing/2014/main" id="{AF83D862-2FE4-3CA6-3EE7-AAAC0DFDE385}"/>
              </a:ext>
            </a:extLst>
          </p:cNvPr>
          <p:cNvPicPr/>
          <p:nvPr/>
        </p:nvPicPr>
        <p:blipFill>
          <a:blip r:embed="rId4" cstate="print"/>
          <a:stretch>
            <a:fillRect/>
          </a:stretch>
        </p:blipFill>
        <p:spPr>
          <a:xfrm>
            <a:off x="287844" y="9127004"/>
            <a:ext cx="872111" cy="896992"/>
          </a:xfrm>
          <a:prstGeom prst="rect">
            <a:avLst/>
          </a:prstGeom>
        </p:spPr>
      </p:pic>
      <p:pic>
        <p:nvPicPr>
          <p:cNvPr id="9" name="object 5">
            <a:extLst>
              <a:ext uri="{FF2B5EF4-FFF2-40B4-BE49-F238E27FC236}">
                <a16:creationId xmlns:a16="http://schemas.microsoft.com/office/drawing/2014/main" id="{F79FA3F4-3313-5B0B-6E9C-A6F48D4D60C0}"/>
              </a:ext>
            </a:extLst>
          </p:cNvPr>
          <p:cNvPicPr/>
          <p:nvPr/>
        </p:nvPicPr>
        <p:blipFill>
          <a:blip r:embed="rId4" cstate="print"/>
          <a:stretch>
            <a:fillRect/>
          </a:stretch>
        </p:blipFill>
        <p:spPr>
          <a:xfrm>
            <a:off x="1159955" y="8580279"/>
            <a:ext cx="516807" cy="488769"/>
          </a:xfrm>
          <a:prstGeom prst="rect">
            <a:avLst/>
          </a:prstGeom>
        </p:spPr>
      </p:pic>
    </p:spTree>
    <p:extLst>
      <p:ext uri="{BB962C8B-B14F-4D97-AF65-F5344CB8AC3E}">
        <p14:creationId xmlns:p14="http://schemas.microsoft.com/office/powerpoint/2010/main" val="309359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8C46-593B-1858-A3CB-DBE41C610970}"/>
              </a:ext>
            </a:extLst>
          </p:cNvPr>
          <p:cNvSpPr>
            <a:spLocks noGrp="1"/>
          </p:cNvSpPr>
          <p:nvPr>
            <p:ph type="title"/>
          </p:nvPr>
        </p:nvSpPr>
        <p:spPr>
          <a:xfrm>
            <a:off x="1143000" y="4000500"/>
            <a:ext cx="16002000" cy="1015663"/>
          </a:xfrm>
        </p:spPr>
        <p:txBody>
          <a:bodyPr/>
          <a:lstStyle/>
          <a:p>
            <a:pPr algn="ctr"/>
            <a:r>
              <a:rPr lang="en-US" sz="6600" dirty="0">
                <a:solidFill>
                  <a:srgbClr val="7030A0"/>
                </a:solidFill>
              </a:rPr>
              <a:t>Algorithms Used : </a:t>
            </a:r>
          </a:p>
        </p:txBody>
      </p:sp>
      <p:pic>
        <p:nvPicPr>
          <p:cNvPr id="5" name="object 3">
            <a:extLst>
              <a:ext uri="{FF2B5EF4-FFF2-40B4-BE49-F238E27FC236}">
                <a16:creationId xmlns:a16="http://schemas.microsoft.com/office/drawing/2014/main" id="{B33FAF15-7FCE-0F17-B054-BEB1F1AD218A}"/>
              </a:ext>
            </a:extLst>
          </p:cNvPr>
          <p:cNvPicPr/>
          <p:nvPr/>
        </p:nvPicPr>
        <p:blipFill>
          <a:blip r:embed="rId2" cstate="print"/>
          <a:stretch>
            <a:fillRect/>
          </a:stretch>
        </p:blipFill>
        <p:spPr>
          <a:xfrm>
            <a:off x="-9525" y="5905500"/>
            <a:ext cx="4505325" cy="4381499"/>
          </a:xfrm>
          <a:prstGeom prst="rect">
            <a:avLst/>
          </a:prstGeom>
        </p:spPr>
      </p:pic>
      <p:pic>
        <p:nvPicPr>
          <p:cNvPr id="6" name="object 3">
            <a:extLst>
              <a:ext uri="{FF2B5EF4-FFF2-40B4-BE49-F238E27FC236}">
                <a16:creationId xmlns:a16="http://schemas.microsoft.com/office/drawing/2014/main" id="{E69603BA-A52A-D428-9226-0E6FAF1A6009}"/>
              </a:ext>
            </a:extLst>
          </p:cNvPr>
          <p:cNvPicPr/>
          <p:nvPr/>
        </p:nvPicPr>
        <p:blipFill>
          <a:blip r:embed="rId2" cstate="print"/>
          <a:stretch>
            <a:fillRect/>
          </a:stretch>
        </p:blipFill>
        <p:spPr>
          <a:xfrm rot="10800000">
            <a:off x="15011400" y="0"/>
            <a:ext cx="3276600" cy="3086100"/>
          </a:xfrm>
          <a:prstGeom prst="rect">
            <a:avLst/>
          </a:prstGeom>
        </p:spPr>
      </p:pic>
      <p:pic>
        <p:nvPicPr>
          <p:cNvPr id="7" name="object 5">
            <a:extLst>
              <a:ext uri="{FF2B5EF4-FFF2-40B4-BE49-F238E27FC236}">
                <a16:creationId xmlns:a16="http://schemas.microsoft.com/office/drawing/2014/main" id="{750D4087-14D6-D936-3B40-8031BEA2E1BC}"/>
              </a:ext>
            </a:extLst>
          </p:cNvPr>
          <p:cNvPicPr/>
          <p:nvPr/>
        </p:nvPicPr>
        <p:blipFill>
          <a:blip r:embed="rId3" cstate="print"/>
          <a:stretch>
            <a:fillRect/>
          </a:stretch>
        </p:blipFill>
        <p:spPr>
          <a:xfrm>
            <a:off x="16649700" y="8498354"/>
            <a:ext cx="952499" cy="952499"/>
          </a:xfrm>
          <a:prstGeom prst="rect">
            <a:avLst/>
          </a:prstGeom>
        </p:spPr>
      </p:pic>
      <p:pic>
        <p:nvPicPr>
          <p:cNvPr id="8" name="object 5">
            <a:extLst>
              <a:ext uri="{FF2B5EF4-FFF2-40B4-BE49-F238E27FC236}">
                <a16:creationId xmlns:a16="http://schemas.microsoft.com/office/drawing/2014/main" id="{68B41750-EB3E-2FF1-2A44-E1EA8131AD11}"/>
              </a:ext>
            </a:extLst>
          </p:cNvPr>
          <p:cNvPicPr/>
          <p:nvPr/>
        </p:nvPicPr>
        <p:blipFill>
          <a:blip r:embed="rId3" cstate="print"/>
          <a:stretch>
            <a:fillRect/>
          </a:stretch>
        </p:blipFill>
        <p:spPr>
          <a:xfrm>
            <a:off x="16040101" y="9427040"/>
            <a:ext cx="585787" cy="626597"/>
          </a:xfrm>
          <a:prstGeom prst="rect">
            <a:avLst/>
          </a:prstGeom>
        </p:spPr>
      </p:pic>
      <p:pic>
        <p:nvPicPr>
          <p:cNvPr id="9" name="object 5">
            <a:extLst>
              <a:ext uri="{FF2B5EF4-FFF2-40B4-BE49-F238E27FC236}">
                <a16:creationId xmlns:a16="http://schemas.microsoft.com/office/drawing/2014/main" id="{41BC6524-D7A5-DF4A-B694-166BFC5407AB}"/>
              </a:ext>
            </a:extLst>
          </p:cNvPr>
          <p:cNvPicPr/>
          <p:nvPr/>
        </p:nvPicPr>
        <p:blipFill>
          <a:blip r:embed="rId3" cstate="print"/>
          <a:stretch>
            <a:fillRect/>
          </a:stretch>
        </p:blipFill>
        <p:spPr>
          <a:xfrm>
            <a:off x="304800" y="270435"/>
            <a:ext cx="1028699" cy="1041961"/>
          </a:xfrm>
          <a:prstGeom prst="rect">
            <a:avLst/>
          </a:prstGeom>
        </p:spPr>
      </p:pic>
      <p:pic>
        <p:nvPicPr>
          <p:cNvPr id="10" name="object 5">
            <a:extLst>
              <a:ext uri="{FF2B5EF4-FFF2-40B4-BE49-F238E27FC236}">
                <a16:creationId xmlns:a16="http://schemas.microsoft.com/office/drawing/2014/main" id="{57549E38-A069-8528-70B8-29AB0482D0B3}"/>
              </a:ext>
            </a:extLst>
          </p:cNvPr>
          <p:cNvPicPr/>
          <p:nvPr/>
        </p:nvPicPr>
        <p:blipFill>
          <a:blip r:embed="rId3" cstate="print"/>
          <a:stretch>
            <a:fillRect/>
          </a:stretch>
        </p:blipFill>
        <p:spPr>
          <a:xfrm>
            <a:off x="1409699" y="1267479"/>
            <a:ext cx="609600" cy="567762"/>
          </a:xfrm>
          <a:prstGeom prst="rect">
            <a:avLst/>
          </a:prstGeom>
        </p:spPr>
      </p:pic>
      <p:pic>
        <p:nvPicPr>
          <p:cNvPr id="11" name="object 5">
            <a:extLst>
              <a:ext uri="{FF2B5EF4-FFF2-40B4-BE49-F238E27FC236}">
                <a16:creationId xmlns:a16="http://schemas.microsoft.com/office/drawing/2014/main" id="{338F5BBA-6307-0DFE-2F24-0BC633F0AB16}"/>
              </a:ext>
            </a:extLst>
          </p:cNvPr>
          <p:cNvPicPr/>
          <p:nvPr/>
        </p:nvPicPr>
        <p:blipFill>
          <a:blip r:embed="rId3" cstate="print"/>
          <a:stretch>
            <a:fillRect/>
          </a:stretch>
        </p:blipFill>
        <p:spPr>
          <a:xfrm>
            <a:off x="1633534" y="630313"/>
            <a:ext cx="385765" cy="413570"/>
          </a:xfrm>
          <a:prstGeom prst="rect">
            <a:avLst/>
          </a:prstGeom>
        </p:spPr>
      </p:pic>
      <p:pic>
        <p:nvPicPr>
          <p:cNvPr id="12" name="object 5">
            <a:extLst>
              <a:ext uri="{FF2B5EF4-FFF2-40B4-BE49-F238E27FC236}">
                <a16:creationId xmlns:a16="http://schemas.microsoft.com/office/drawing/2014/main" id="{993EAEC1-69E9-8EDB-8120-43D84D94B426}"/>
              </a:ext>
            </a:extLst>
          </p:cNvPr>
          <p:cNvPicPr/>
          <p:nvPr/>
        </p:nvPicPr>
        <p:blipFill>
          <a:blip r:embed="rId3" cstate="print"/>
          <a:stretch>
            <a:fillRect/>
          </a:stretch>
        </p:blipFill>
        <p:spPr>
          <a:xfrm>
            <a:off x="15811501" y="8532719"/>
            <a:ext cx="457200" cy="470459"/>
          </a:xfrm>
          <a:prstGeom prst="rect">
            <a:avLst/>
          </a:prstGeom>
        </p:spPr>
      </p:pic>
      <p:pic>
        <p:nvPicPr>
          <p:cNvPr id="13" name="object 3">
            <a:extLst>
              <a:ext uri="{FF2B5EF4-FFF2-40B4-BE49-F238E27FC236}">
                <a16:creationId xmlns:a16="http://schemas.microsoft.com/office/drawing/2014/main" id="{5978C334-5838-FF7E-3BBF-7AF6DB6A4507}"/>
              </a:ext>
            </a:extLst>
          </p:cNvPr>
          <p:cNvPicPr/>
          <p:nvPr/>
        </p:nvPicPr>
        <p:blipFill>
          <a:blip r:embed="rId2" cstate="print"/>
          <a:stretch>
            <a:fillRect/>
          </a:stretch>
        </p:blipFill>
        <p:spPr>
          <a:xfrm>
            <a:off x="-9525" y="5929313"/>
            <a:ext cx="4505325" cy="4381499"/>
          </a:xfrm>
          <a:prstGeom prst="rect">
            <a:avLst/>
          </a:prstGeom>
        </p:spPr>
      </p:pic>
      <p:pic>
        <p:nvPicPr>
          <p:cNvPr id="14" name="object 3">
            <a:extLst>
              <a:ext uri="{FF2B5EF4-FFF2-40B4-BE49-F238E27FC236}">
                <a16:creationId xmlns:a16="http://schemas.microsoft.com/office/drawing/2014/main" id="{50D37E10-07B9-4B42-4D5D-1FA43D54E307}"/>
              </a:ext>
            </a:extLst>
          </p:cNvPr>
          <p:cNvPicPr/>
          <p:nvPr/>
        </p:nvPicPr>
        <p:blipFill>
          <a:blip r:embed="rId2" cstate="print"/>
          <a:stretch>
            <a:fillRect/>
          </a:stretch>
        </p:blipFill>
        <p:spPr>
          <a:xfrm rot="10800000">
            <a:off x="15011400" y="23813"/>
            <a:ext cx="3276600" cy="3086100"/>
          </a:xfrm>
          <a:prstGeom prst="rect">
            <a:avLst/>
          </a:prstGeom>
        </p:spPr>
      </p:pic>
      <p:pic>
        <p:nvPicPr>
          <p:cNvPr id="15" name="object 5">
            <a:extLst>
              <a:ext uri="{FF2B5EF4-FFF2-40B4-BE49-F238E27FC236}">
                <a16:creationId xmlns:a16="http://schemas.microsoft.com/office/drawing/2014/main" id="{63F304A7-1FE8-EA33-7B6D-3A5764266B3E}"/>
              </a:ext>
            </a:extLst>
          </p:cNvPr>
          <p:cNvPicPr/>
          <p:nvPr/>
        </p:nvPicPr>
        <p:blipFill>
          <a:blip r:embed="rId3" cstate="print"/>
          <a:stretch>
            <a:fillRect/>
          </a:stretch>
        </p:blipFill>
        <p:spPr>
          <a:xfrm>
            <a:off x="16649700" y="8522167"/>
            <a:ext cx="952499" cy="952499"/>
          </a:xfrm>
          <a:prstGeom prst="rect">
            <a:avLst/>
          </a:prstGeom>
        </p:spPr>
      </p:pic>
      <p:pic>
        <p:nvPicPr>
          <p:cNvPr id="16" name="object 5">
            <a:extLst>
              <a:ext uri="{FF2B5EF4-FFF2-40B4-BE49-F238E27FC236}">
                <a16:creationId xmlns:a16="http://schemas.microsoft.com/office/drawing/2014/main" id="{302E1402-BA24-F19F-D705-389FC7BC9F47}"/>
              </a:ext>
            </a:extLst>
          </p:cNvPr>
          <p:cNvPicPr/>
          <p:nvPr/>
        </p:nvPicPr>
        <p:blipFill>
          <a:blip r:embed="rId3" cstate="print"/>
          <a:stretch>
            <a:fillRect/>
          </a:stretch>
        </p:blipFill>
        <p:spPr>
          <a:xfrm>
            <a:off x="16040101" y="9450853"/>
            <a:ext cx="585787" cy="626597"/>
          </a:xfrm>
          <a:prstGeom prst="rect">
            <a:avLst/>
          </a:prstGeom>
        </p:spPr>
      </p:pic>
      <p:pic>
        <p:nvPicPr>
          <p:cNvPr id="17" name="object 5">
            <a:extLst>
              <a:ext uri="{FF2B5EF4-FFF2-40B4-BE49-F238E27FC236}">
                <a16:creationId xmlns:a16="http://schemas.microsoft.com/office/drawing/2014/main" id="{BCA26B1F-1A0D-7D6C-86A9-0FAEB13A0D46}"/>
              </a:ext>
            </a:extLst>
          </p:cNvPr>
          <p:cNvPicPr/>
          <p:nvPr/>
        </p:nvPicPr>
        <p:blipFill>
          <a:blip r:embed="rId3" cstate="print"/>
          <a:stretch>
            <a:fillRect/>
          </a:stretch>
        </p:blipFill>
        <p:spPr>
          <a:xfrm>
            <a:off x="304800" y="294248"/>
            <a:ext cx="1028699" cy="1041961"/>
          </a:xfrm>
          <a:prstGeom prst="rect">
            <a:avLst/>
          </a:prstGeom>
        </p:spPr>
      </p:pic>
      <p:pic>
        <p:nvPicPr>
          <p:cNvPr id="18" name="object 5">
            <a:extLst>
              <a:ext uri="{FF2B5EF4-FFF2-40B4-BE49-F238E27FC236}">
                <a16:creationId xmlns:a16="http://schemas.microsoft.com/office/drawing/2014/main" id="{56E7AE4C-3CD8-8A66-CC14-4B63ADF369EE}"/>
              </a:ext>
            </a:extLst>
          </p:cNvPr>
          <p:cNvPicPr/>
          <p:nvPr/>
        </p:nvPicPr>
        <p:blipFill>
          <a:blip r:embed="rId3" cstate="print"/>
          <a:stretch>
            <a:fillRect/>
          </a:stretch>
        </p:blipFill>
        <p:spPr>
          <a:xfrm>
            <a:off x="1409699" y="1291292"/>
            <a:ext cx="609600" cy="567762"/>
          </a:xfrm>
          <a:prstGeom prst="rect">
            <a:avLst/>
          </a:prstGeom>
        </p:spPr>
      </p:pic>
      <p:pic>
        <p:nvPicPr>
          <p:cNvPr id="19" name="object 5">
            <a:extLst>
              <a:ext uri="{FF2B5EF4-FFF2-40B4-BE49-F238E27FC236}">
                <a16:creationId xmlns:a16="http://schemas.microsoft.com/office/drawing/2014/main" id="{0A425C22-DF31-F16E-87D1-40C396928829}"/>
              </a:ext>
            </a:extLst>
          </p:cNvPr>
          <p:cNvPicPr/>
          <p:nvPr/>
        </p:nvPicPr>
        <p:blipFill>
          <a:blip r:embed="rId3" cstate="print"/>
          <a:stretch>
            <a:fillRect/>
          </a:stretch>
        </p:blipFill>
        <p:spPr>
          <a:xfrm>
            <a:off x="1633534" y="654126"/>
            <a:ext cx="385765" cy="413570"/>
          </a:xfrm>
          <a:prstGeom prst="rect">
            <a:avLst/>
          </a:prstGeom>
        </p:spPr>
      </p:pic>
    </p:spTree>
    <p:extLst>
      <p:ext uri="{BB962C8B-B14F-4D97-AF65-F5344CB8AC3E}">
        <p14:creationId xmlns:p14="http://schemas.microsoft.com/office/powerpoint/2010/main" val="345709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3">
            <a:extLst>
              <a:ext uri="{FF2B5EF4-FFF2-40B4-BE49-F238E27FC236}">
                <a16:creationId xmlns:a16="http://schemas.microsoft.com/office/drawing/2014/main" id="{0EE742B6-A248-53B9-A8DA-5383C29BE1DC}"/>
              </a:ext>
            </a:extLst>
          </p:cNvPr>
          <p:cNvPicPr/>
          <p:nvPr/>
        </p:nvPicPr>
        <p:blipFill>
          <a:blip r:embed="rId2" cstate="print"/>
          <a:stretch>
            <a:fillRect/>
          </a:stretch>
        </p:blipFill>
        <p:spPr>
          <a:xfrm>
            <a:off x="-20713" y="9371877"/>
            <a:ext cx="938093" cy="957858"/>
          </a:xfrm>
          <a:prstGeom prst="rect">
            <a:avLst/>
          </a:prstGeom>
        </p:spPr>
      </p:pic>
      <p:sp>
        <p:nvSpPr>
          <p:cNvPr id="2" name="TextBox 1">
            <a:extLst>
              <a:ext uri="{FF2B5EF4-FFF2-40B4-BE49-F238E27FC236}">
                <a16:creationId xmlns:a16="http://schemas.microsoft.com/office/drawing/2014/main" id="{823BD87F-A22B-FD6D-A557-1674F0BC11B8}"/>
              </a:ext>
            </a:extLst>
          </p:cNvPr>
          <p:cNvSpPr txBox="1"/>
          <p:nvPr/>
        </p:nvSpPr>
        <p:spPr>
          <a:xfrm>
            <a:off x="-228600" y="781832"/>
            <a:ext cx="7543800" cy="830997"/>
          </a:xfrm>
          <a:prstGeom prst="rect">
            <a:avLst/>
          </a:prstGeom>
          <a:noFill/>
        </p:spPr>
        <p:txBody>
          <a:bodyPr wrap="square" rtlCol="0">
            <a:spAutoFit/>
          </a:bodyPr>
          <a:lstStyle/>
          <a:p>
            <a:pPr algn="ctr"/>
            <a:r>
              <a:rPr lang="en-US" sz="4800" dirty="0">
                <a:solidFill>
                  <a:srgbClr val="7030A0"/>
                </a:solidFill>
              </a:rPr>
              <a:t>Gaussian Naïve Bayes : </a:t>
            </a:r>
          </a:p>
        </p:txBody>
      </p:sp>
      <p:pic>
        <p:nvPicPr>
          <p:cNvPr id="5" name="Picture 4">
            <a:extLst>
              <a:ext uri="{FF2B5EF4-FFF2-40B4-BE49-F238E27FC236}">
                <a16:creationId xmlns:a16="http://schemas.microsoft.com/office/drawing/2014/main" id="{F88E3DAF-A7CA-9CE5-6E59-C471E4F5200C}"/>
              </a:ext>
            </a:extLst>
          </p:cNvPr>
          <p:cNvPicPr>
            <a:picLocks noChangeAspect="1"/>
          </p:cNvPicPr>
          <p:nvPr/>
        </p:nvPicPr>
        <p:blipFill>
          <a:blip r:embed="rId3"/>
          <a:stretch>
            <a:fillRect/>
          </a:stretch>
        </p:blipFill>
        <p:spPr>
          <a:xfrm>
            <a:off x="8610600" y="2247900"/>
            <a:ext cx="8403192" cy="5600573"/>
          </a:xfrm>
          <a:prstGeom prst="rect">
            <a:avLst/>
          </a:prstGeom>
        </p:spPr>
      </p:pic>
      <p:sp>
        <p:nvSpPr>
          <p:cNvPr id="6" name="TextBox 5">
            <a:extLst>
              <a:ext uri="{FF2B5EF4-FFF2-40B4-BE49-F238E27FC236}">
                <a16:creationId xmlns:a16="http://schemas.microsoft.com/office/drawing/2014/main" id="{51AC8B49-CDFC-40FD-6369-4268823A528A}"/>
              </a:ext>
            </a:extLst>
          </p:cNvPr>
          <p:cNvSpPr txBox="1"/>
          <p:nvPr/>
        </p:nvSpPr>
        <p:spPr>
          <a:xfrm>
            <a:off x="633412" y="2095500"/>
            <a:ext cx="8001000" cy="4401205"/>
          </a:xfrm>
          <a:prstGeom prst="rect">
            <a:avLst/>
          </a:prstGeom>
          <a:noFill/>
        </p:spPr>
        <p:txBody>
          <a:bodyPr wrap="square" rtlCol="0">
            <a:spAutoFit/>
          </a:bodyPr>
          <a:lstStyle/>
          <a:p>
            <a:r>
              <a:rPr lang="en-US" sz="2800" b="0" i="0" dirty="0">
                <a:solidFill>
                  <a:srgbClr val="BB158C"/>
                </a:solidFill>
                <a:effectLst/>
                <a:latin typeface="Tahoma" panose="020B0604030504040204" pitchFamily="34" charset="0"/>
                <a:ea typeface="Tahoma" panose="020B0604030504040204" pitchFamily="34" charset="0"/>
                <a:cs typeface="Tahoma" panose="020B0604030504040204" pitchFamily="34" charset="0"/>
              </a:rPr>
              <a:t>Naïve Bayes is a probabilistic machine learning algorithm used for many classification functions and is based on the Bayes theorem.</a:t>
            </a:r>
          </a:p>
          <a:p>
            <a:endParaRPr lang="en-US" sz="28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r>
              <a:rPr lang="en-US" sz="2800" b="0" i="0" dirty="0">
                <a:solidFill>
                  <a:srgbClr val="BB158C"/>
                </a:solidFill>
                <a:effectLst/>
                <a:latin typeface="Tahoma" panose="020B0604030504040204" pitchFamily="34" charset="0"/>
                <a:ea typeface="Tahoma" panose="020B0604030504040204" pitchFamily="34" charset="0"/>
                <a:cs typeface="Tahoma" panose="020B0604030504040204" pitchFamily="34" charset="0"/>
              </a:rPr>
              <a:t>Gaussian Naïve Bayes is the extension of naïve Bayes. While other functions are used to estimate data distribution, Gaussian or normal distribution is the simplest to implement as you will need to calculate the mean and standard deviation for the training data.</a:t>
            </a:r>
            <a:endParaRPr lang="en-US" sz="2800" dirty="0">
              <a:solidFill>
                <a:srgbClr val="BB158C"/>
              </a:solidFill>
              <a:latin typeface="Tahoma" panose="020B0604030504040204" pitchFamily="34" charset="0"/>
              <a:ea typeface="Tahoma" panose="020B0604030504040204" pitchFamily="34" charset="0"/>
              <a:cs typeface="Tahoma" panose="020B0604030504040204" pitchFamily="34" charset="0"/>
            </a:endParaRPr>
          </a:p>
        </p:txBody>
      </p:sp>
      <p:pic>
        <p:nvPicPr>
          <p:cNvPr id="7" name="object 5">
            <a:extLst>
              <a:ext uri="{FF2B5EF4-FFF2-40B4-BE49-F238E27FC236}">
                <a16:creationId xmlns:a16="http://schemas.microsoft.com/office/drawing/2014/main" id="{1FA2A2C9-8730-FA21-B8C9-4A4A98FE3AD6}"/>
              </a:ext>
            </a:extLst>
          </p:cNvPr>
          <p:cNvPicPr/>
          <p:nvPr/>
        </p:nvPicPr>
        <p:blipFill>
          <a:blip r:embed="rId4" cstate="print"/>
          <a:stretch>
            <a:fillRect/>
          </a:stretch>
        </p:blipFill>
        <p:spPr>
          <a:xfrm>
            <a:off x="15995097" y="8975504"/>
            <a:ext cx="457200" cy="470459"/>
          </a:xfrm>
          <a:prstGeom prst="rect">
            <a:avLst/>
          </a:prstGeom>
        </p:spPr>
      </p:pic>
      <p:pic>
        <p:nvPicPr>
          <p:cNvPr id="9" name="object 3">
            <a:extLst>
              <a:ext uri="{FF2B5EF4-FFF2-40B4-BE49-F238E27FC236}">
                <a16:creationId xmlns:a16="http://schemas.microsoft.com/office/drawing/2014/main" id="{CB45C681-8EA3-9580-304F-CFB10F155543}"/>
              </a:ext>
            </a:extLst>
          </p:cNvPr>
          <p:cNvPicPr/>
          <p:nvPr/>
        </p:nvPicPr>
        <p:blipFill>
          <a:blip r:embed="rId2" cstate="print"/>
          <a:stretch>
            <a:fillRect/>
          </a:stretch>
        </p:blipFill>
        <p:spPr>
          <a:xfrm rot="10800000">
            <a:off x="15013781" y="0"/>
            <a:ext cx="3276600" cy="3086100"/>
          </a:xfrm>
          <a:prstGeom prst="rect">
            <a:avLst/>
          </a:prstGeom>
        </p:spPr>
      </p:pic>
      <p:pic>
        <p:nvPicPr>
          <p:cNvPr id="10" name="object 5">
            <a:extLst>
              <a:ext uri="{FF2B5EF4-FFF2-40B4-BE49-F238E27FC236}">
                <a16:creationId xmlns:a16="http://schemas.microsoft.com/office/drawing/2014/main" id="{7D058B23-08ED-194E-7CA8-852E6DEBBC79}"/>
              </a:ext>
            </a:extLst>
          </p:cNvPr>
          <p:cNvPicPr/>
          <p:nvPr/>
        </p:nvPicPr>
        <p:blipFill>
          <a:blip r:embed="rId4" cstate="print"/>
          <a:stretch>
            <a:fillRect/>
          </a:stretch>
        </p:blipFill>
        <p:spPr>
          <a:xfrm>
            <a:off x="17068321" y="8437306"/>
            <a:ext cx="952499" cy="952499"/>
          </a:xfrm>
          <a:prstGeom prst="rect">
            <a:avLst/>
          </a:prstGeom>
        </p:spPr>
      </p:pic>
      <p:pic>
        <p:nvPicPr>
          <p:cNvPr id="11" name="object 5">
            <a:extLst>
              <a:ext uri="{FF2B5EF4-FFF2-40B4-BE49-F238E27FC236}">
                <a16:creationId xmlns:a16="http://schemas.microsoft.com/office/drawing/2014/main" id="{3972DC7C-A5D1-C3C7-ACAA-C754CD060D77}"/>
              </a:ext>
            </a:extLst>
          </p:cNvPr>
          <p:cNvPicPr/>
          <p:nvPr/>
        </p:nvPicPr>
        <p:blipFill>
          <a:blip r:embed="rId4" cstate="print"/>
          <a:stretch>
            <a:fillRect/>
          </a:stretch>
        </p:blipFill>
        <p:spPr>
          <a:xfrm>
            <a:off x="16604457" y="9445963"/>
            <a:ext cx="585787" cy="626597"/>
          </a:xfrm>
          <a:prstGeom prst="rect">
            <a:avLst/>
          </a:prstGeom>
        </p:spPr>
      </p:pic>
      <p:pic>
        <p:nvPicPr>
          <p:cNvPr id="15" name="object 5">
            <a:extLst>
              <a:ext uri="{FF2B5EF4-FFF2-40B4-BE49-F238E27FC236}">
                <a16:creationId xmlns:a16="http://schemas.microsoft.com/office/drawing/2014/main" id="{2C49D644-5080-18D0-D993-C1359560351C}"/>
              </a:ext>
            </a:extLst>
          </p:cNvPr>
          <p:cNvPicPr/>
          <p:nvPr/>
        </p:nvPicPr>
        <p:blipFill>
          <a:blip r:embed="rId4" cstate="print"/>
          <a:stretch>
            <a:fillRect/>
          </a:stretch>
        </p:blipFill>
        <p:spPr>
          <a:xfrm>
            <a:off x="16506110" y="8375368"/>
            <a:ext cx="287180" cy="288627"/>
          </a:xfrm>
          <a:prstGeom prst="rect">
            <a:avLst/>
          </a:prstGeom>
        </p:spPr>
      </p:pic>
    </p:spTree>
    <p:extLst>
      <p:ext uri="{BB962C8B-B14F-4D97-AF65-F5344CB8AC3E}">
        <p14:creationId xmlns:p14="http://schemas.microsoft.com/office/powerpoint/2010/main" val="266816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0" y="1333500"/>
            <a:ext cx="10344149" cy="8629649"/>
          </a:xfrm>
          <a:prstGeom prst="rect">
            <a:avLst/>
          </a:prstGeom>
        </p:spPr>
      </p:pic>
      <p:sp>
        <p:nvSpPr>
          <p:cNvPr id="3" name="object 3"/>
          <p:cNvSpPr txBox="1">
            <a:spLocks noGrp="1"/>
          </p:cNvSpPr>
          <p:nvPr>
            <p:ph type="title"/>
          </p:nvPr>
        </p:nvSpPr>
        <p:spPr>
          <a:xfrm>
            <a:off x="609600" y="156912"/>
            <a:ext cx="17678400" cy="889987"/>
          </a:xfrm>
          <a:prstGeom prst="rect">
            <a:avLst/>
          </a:prstGeom>
        </p:spPr>
        <p:txBody>
          <a:bodyPr vert="horz" wrap="square" lIns="0" tIns="12700" rIns="0" bIns="0" rtlCol="0">
            <a:spAutoFit/>
          </a:bodyPr>
          <a:lstStyle/>
          <a:p>
            <a:pPr marL="12700" algn="ctr">
              <a:lnSpc>
                <a:spcPct val="100000"/>
              </a:lnSpc>
              <a:spcBef>
                <a:spcPts val="100"/>
              </a:spcBef>
            </a:pPr>
            <a:r>
              <a:rPr sz="5600" spc="-120" dirty="0">
                <a:solidFill>
                  <a:srgbClr val="7030A0"/>
                </a:solidFill>
                <a:latin typeface="Tahoma"/>
                <a:cs typeface="Tahoma"/>
              </a:rPr>
              <a:t>S</a:t>
            </a:r>
            <a:r>
              <a:rPr sz="5600" spc="5" dirty="0">
                <a:solidFill>
                  <a:srgbClr val="7030A0"/>
                </a:solidFill>
                <a:latin typeface="Tahoma"/>
                <a:cs typeface="Tahoma"/>
              </a:rPr>
              <a:t>y</a:t>
            </a:r>
            <a:r>
              <a:rPr sz="5600" spc="-110" dirty="0">
                <a:solidFill>
                  <a:srgbClr val="7030A0"/>
                </a:solidFill>
                <a:latin typeface="Tahoma"/>
                <a:cs typeface="Tahoma"/>
              </a:rPr>
              <a:t>s</a:t>
            </a:r>
            <a:r>
              <a:rPr sz="5600" spc="10" dirty="0">
                <a:solidFill>
                  <a:srgbClr val="7030A0"/>
                </a:solidFill>
                <a:latin typeface="Tahoma"/>
                <a:cs typeface="Tahoma"/>
              </a:rPr>
              <a:t>t</a:t>
            </a:r>
            <a:r>
              <a:rPr sz="5600" spc="-55" dirty="0">
                <a:solidFill>
                  <a:srgbClr val="7030A0"/>
                </a:solidFill>
                <a:latin typeface="Tahoma"/>
                <a:cs typeface="Tahoma"/>
              </a:rPr>
              <a:t>e</a:t>
            </a:r>
            <a:r>
              <a:rPr sz="5600" spc="-125" dirty="0">
                <a:solidFill>
                  <a:srgbClr val="7030A0"/>
                </a:solidFill>
                <a:latin typeface="Tahoma"/>
                <a:cs typeface="Tahoma"/>
              </a:rPr>
              <a:t>m</a:t>
            </a:r>
            <a:r>
              <a:rPr sz="5600" spc="-325" dirty="0">
                <a:solidFill>
                  <a:srgbClr val="7030A0"/>
                </a:solidFill>
                <a:latin typeface="Tahoma"/>
                <a:cs typeface="Tahoma"/>
              </a:rPr>
              <a:t> </a:t>
            </a:r>
            <a:r>
              <a:rPr sz="5700" spc="55" dirty="0">
                <a:solidFill>
                  <a:srgbClr val="7030A0"/>
                </a:solidFill>
                <a:latin typeface="Tahoma"/>
                <a:cs typeface="Tahoma"/>
              </a:rPr>
              <a:t>A</a:t>
            </a:r>
            <a:r>
              <a:rPr sz="5700" spc="-70" dirty="0">
                <a:solidFill>
                  <a:srgbClr val="7030A0"/>
                </a:solidFill>
                <a:latin typeface="Tahoma"/>
                <a:cs typeface="Tahoma"/>
              </a:rPr>
              <a:t>r</a:t>
            </a:r>
            <a:r>
              <a:rPr sz="5700" spc="150" dirty="0">
                <a:solidFill>
                  <a:srgbClr val="7030A0"/>
                </a:solidFill>
                <a:latin typeface="Tahoma"/>
                <a:cs typeface="Tahoma"/>
              </a:rPr>
              <a:t>c</a:t>
            </a:r>
            <a:r>
              <a:rPr sz="5700" spc="-60" dirty="0">
                <a:solidFill>
                  <a:srgbClr val="7030A0"/>
                </a:solidFill>
                <a:latin typeface="Tahoma"/>
                <a:cs typeface="Tahoma"/>
              </a:rPr>
              <a:t>h</a:t>
            </a:r>
            <a:r>
              <a:rPr sz="5700" spc="-75" dirty="0">
                <a:solidFill>
                  <a:srgbClr val="7030A0"/>
                </a:solidFill>
                <a:latin typeface="Tahoma"/>
                <a:cs typeface="Tahoma"/>
              </a:rPr>
              <a:t>i</a:t>
            </a:r>
            <a:r>
              <a:rPr sz="5700" spc="10" dirty="0">
                <a:solidFill>
                  <a:srgbClr val="7030A0"/>
                </a:solidFill>
                <a:latin typeface="Tahoma"/>
                <a:cs typeface="Tahoma"/>
              </a:rPr>
              <a:t>t</a:t>
            </a:r>
            <a:r>
              <a:rPr sz="5700" spc="-55" dirty="0">
                <a:solidFill>
                  <a:srgbClr val="7030A0"/>
                </a:solidFill>
                <a:latin typeface="Tahoma"/>
                <a:cs typeface="Tahoma"/>
              </a:rPr>
              <a:t>e</a:t>
            </a:r>
            <a:r>
              <a:rPr sz="5700" spc="150" dirty="0">
                <a:solidFill>
                  <a:srgbClr val="7030A0"/>
                </a:solidFill>
                <a:latin typeface="Tahoma"/>
                <a:cs typeface="Tahoma"/>
              </a:rPr>
              <a:t>c</a:t>
            </a:r>
            <a:r>
              <a:rPr sz="5700" spc="10" dirty="0">
                <a:solidFill>
                  <a:srgbClr val="7030A0"/>
                </a:solidFill>
                <a:latin typeface="Tahoma"/>
                <a:cs typeface="Tahoma"/>
              </a:rPr>
              <a:t>t</a:t>
            </a:r>
            <a:r>
              <a:rPr sz="5700" spc="-105" dirty="0">
                <a:solidFill>
                  <a:srgbClr val="7030A0"/>
                </a:solidFill>
                <a:latin typeface="Tahoma"/>
                <a:cs typeface="Tahoma"/>
              </a:rPr>
              <a:t>u</a:t>
            </a:r>
            <a:r>
              <a:rPr sz="5700" spc="-70" dirty="0">
                <a:solidFill>
                  <a:srgbClr val="7030A0"/>
                </a:solidFill>
                <a:latin typeface="Tahoma"/>
                <a:cs typeface="Tahoma"/>
              </a:rPr>
              <a:t>r</a:t>
            </a:r>
            <a:r>
              <a:rPr sz="5700" spc="-50" dirty="0">
                <a:solidFill>
                  <a:srgbClr val="7030A0"/>
                </a:solidFill>
                <a:latin typeface="Tahoma"/>
                <a:cs typeface="Tahoma"/>
              </a:rPr>
              <a:t>e</a:t>
            </a:r>
            <a:endParaRPr sz="5700" dirty="0">
              <a:solidFill>
                <a:srgbClr val="7030A0"/>
              </a:solidFill>
              <a:latin typeface="Tahoma"/>
              <a:cs typeface="Tahoma"/>
            </a:endParaRPr>
          </a:p>
        </p:txBody>
      </p:sp>
      <p:pic>
        <p:nvPicPr>
          <p:cNvPr id="5" name="object 5">
            <a:extLst>
              <a:ext uri="{FF2B5EF4-FFF2-40B4-BE49-F238E27FC236}">
                <a16:creationId xmlns:a16="http://schemas.microsoft.com/office/drawing/2014/main" id="{1E9834E0-2262-2785-2D72-144C6EF821C1}"/>
              </a:ext>
            </a:extLst>
          </p:cNvPr>
          <p:cNvPicPr/>
          <p:nvPr/>
        </p:nvPicPr>
        <p:blipFill>
          <a:blip r:embed="rId3" cstate="print"/>
          <a:stretch>
            <a:fillRect/>
          </a:stretch>
        </p:blipFill>
        <p:spPr>
          <a:xfrm>
            <a:off x="16068288" y="8674557"/>
            <a:ext cx="372140" cy="391197"/>
          </a:xfrm>
          <a:prstGeom prst="rect">
            <a:avLst/>
          </a:prstGeom>
        </p:spPr>
      </p:pic>
      <p:pic>
        <p:nvPicPr>
          <p:cNvPr id="6" name="object 3">
            <a:extLst>
              <a:ext uri="{FF2B5EF4-FFF2-40B4-BE49-F238E27FC236}">
                <a16:creationId xmlns:a16="http://schemas.microsoft.com/office/drawing/2014/main" id="{DA533B62-6A6E-2CCF-62C2-0921CAEAC2C9}"/>
              </a:ext>
            </a:extLst>
          </p:cNvPr>
          <p:cNvPicPr/>
          <p:nvPr/>
        </p:nvPicPr>
        <p:blipFill>
          <a:blip r:embed="rId4" cstate="print"/>
          <a:stretch>
            <a:fillRect/>
          </a:stretch>
        </p:blipFill>
        <p:spPr>
          <a:xfrm>
            <a:off x="-9525" y="7429500"/>
            <a:ext cx="2981325" cy="2881312"/>
          </a:xfrm>
          <a:prstGeom prst="rect">
            <a:avLst/>
          </a:prstGeom>
        </p:spPr>
      </p:pic>
      <p:pic>
        <p:nvPicPr>
          <p:cNvPr id="7" name="object 3">
            <a:extLst>
              <a:ext uri="{FF2B5EF4-FFF2-40B4-BE49-F238E27FC236}">
                <a16:creationId xmlns:a16="http://schemas.microsoft.com/office/drawing/2014/main" id="{1CF0D688-7402-834A-6B1A-CD1B33BA5EBE}"/>
              </a:ext>
            </a:extLst>
          </p:cNvPr>
          <p:cNvPicPr/>
          <p:nvPr/>
        </p:nvPicPr>
        <p:blipFill>
          <a:blip r:embed="rId4" cstate="print"/>
          <a:stretch>
            <a:fillRect/>
          </a:stretch>
        </p:blipFill>
        <p:spPr>
          <a:xfrm rot="10800000">
            <a:off x="15621554" y="742"/>
            <a:ext cx="2667000" cy="2566159"/>
          </a:xfrm>
          <a:prstGeom prst="rect">
            <a:avLst/>
          </a:prstGeom>
        </p:spPr>
      </p:pic>
      <p:pic>
        <p:nvPicPr>
          <p:cNvPr id="8" name="object 5">
            <a:extLst>
              <a:ext uri="{FF2B5EF4-FFF2-40B4-BE49-F238E27FC236}">
                <a16:creationId xmlns:a16="http://schemas.microsoft.com/office/drawing/2014/main" id="{65683368-A631-997D-CBF6-0E49D8982930}"/>
              </a:ext>
            </a:extLst>
          </p:cNvPr>
          <p:cNvPicPr/>
          <p:nvPr/>
        </p:nvPicPr>
        <p:blipFill>
          <a:blip r:embed="rId3" cstate="print"/>
          <a:stretch>
            <a:fillRect/>
          </a:stretch>
        </p:blipFill>
        <p:spPr>
          <a:xfrm>
            <a:off x="17084753" y="8909257"/>
            <a:ext cx="775290" cy="792024"/>
          </a:xfrm>
          <a:prstGeom prst="rect">
            <a:avLst/>
          </a:prstGeom>
        </p:spPr>
      </p:pic>
      <p:pic>
        <p:nvPicPr>
          <p:cNvPr id="9" name="object 5">
            <a:extLst>
              <a:ext uri="{FF2B5EF4-FFF2-40B4-BE49-F238E27FC236}">
                <a16:creationId xmlns:a16="http://schemas.microsoft.com/office/drawing/2014/main" id="{879923B1-A284-C4AB-84C5-3D1B2B711C18}"/>
              </a:ext>
            </a:extLst>
          </p:cNvPr>
          <p:cNvPicPr/>
          <p:nvPr/>
        </p:nvPicPr>
        <p:blipFill>
          <a:blip r:embed="rId3" cstate="print"/>
          <a:stretch>
            <a:fillRect/>
          </a:stretch>
        </p:blipFill>
        <p:spPr>
          <a:xfrm>
            <a:off x="16440428" y="9500692"/>
            <a:ext cx="476803" cy="521029"/>
          </a:xfrm>
          <a:prstGeom prst="rect">
            <a:avLst/>
          </a:prstGeom>
        </p:spPr>
      </p:pic>
      <p:pic>
        <p:nvPicPr>
          <p:cNvPr id="10" name="object 5">
            <a:extLst>
              <a:ext uri="{FF2B5EF4-FFF2-40B4-BE49-F238E27FC236}">
                <a16:creationId xmlns:a16="http://schemas.microsoft.com/office/drawing/2014/main" id="{95A16D71-B2F0-349F-260B-0C0BF76447F5}"/>
              </a:ext>
            </a:extLst>
          </p:cNvPr>
          <p:cNvPicPr/>
          <p:nvPr/>
        </p:nvPicPr>
        <p:blipFill>
          <a:blip r:embed="rId3" cstate="print"/>
          <a:stretch>
            <a:fillRect/>
          </a:stretch>
        </p:blipFill>
        <p:spPr>
          <a:xfrm>
            <a:off x="228600" y="124470"/>
            <a:ext cx="837313" cy="866413"/>
          </a:xfrm>
          <a:prstGeom prst="rect">
            <a:avLst/>
          </a:prstGeom>
        </p:spPr>
      </p:pic>
      <p:pic>
        <p:nvPicPr>
          <p:cNvPr id="11" name="object 5">
            <a:extLst>
              <a:ext uri="{FF2B5EF4-FFF2-40B4-BE49-F238E27FC236}">
                <a16:creationId xmlns:a16="http://schemas.microsoft.com/office/drawing/2014/main" id="{08D578AF-3C6B-2139-BD1B-EA585166E673}"/>
              </a:ext>
            </a:extLst>
          </p:cNvPr>
          <p:cNvPicPr/>
          <p:nvPr/>
        </p:nvPicPr>
        <p:blipFill>
          <a:blip r:embed="rId3" cstate="print"/>
          <a:stretch>
            <a:fillRect/>
          </a:stretch>
        </p:blipFill>
        <p:spPr>
          <a:xfrm>
            <a:off x="966341" y="1047769"/>
            <a:ext cx="496186" cy="472106"/>
          </a:xfrm>
          <a:prstGeom prst="rect">
            <a:avLst/>
          </a:prstGeom>
        </p:spPr>
      </p:pic>
      <p:pic>
        <p:nvPicPr>
          <p:cNvPr id="12" name="object 5">
            <a:extLst>
              <a:ext uri="{FF2B5EF4-FFF2-40B4-BE49-F238E27FC236}">
                <a16:creationId xmlns:a16="http://schemas.microsoft.com/office/drawing/2014/main" id="{A5AF8C0B-0E2D-8061-6D6B-A7DAA08C0F17}"/>
              </a:ext>
            </a:extLst>
          </p:cNvPr>
          <p:cNvPicPr/>
          <p:nvPr/>
        </p:nvPicPr>
        <p:blipFill>
          <a:blip r:embed="rId3" cstate="print"/>
          <a:stretch>
            <a:fillRect/>
          </a:stretch>
        </p:blipFill>
        <p:spPr>
          <a:xfrm>
            <a:off x="1633534" y="723804"/>
            <a:ext cx="313995" cy="3438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AD3E2F-DAA1-9501-37B0-38F1B19D0113}"/>
              </a:ext>
            </a:extLst>
          </p:cNvPr>
          <p:cNvSpPr txBox="1"/>
          <p:nvPr/>
        </p:nvSpPr>
        <p:spPr>
          <a:xfrm>
            <a:off x="2209800" y="4035504"/>
            <a:ext cx="12954000" cy="1107996"/>
          </a:xfrm>
          <a:prstGeom prst="rect">
            <a:avLst/>
          </a:prstGeom>
          <a:noFill/>
        </p:spPr>
        <p:txBody>
          <a:bodyPr wrap="square" rtlCol="0">
            <a:spAutoFit/>
          </a:bodyPr>
          <a:lstStyle/>
          <a:p>
            <a:pPr algn="ctr"/>
            <a:r>
              <a:rPr lang="en-US" sz="6600" dirty="0">
                <a:solidFill>
                  <a:srgbClr val="BB158C"/>
                </a:solidFill>
                <a:latin typeface="Verdana" panose="020B0604030504040204" pitchFamily="34" charset="0"/>
                <a:ea typeface="Verdana" panose="020B0604030504040204" pitchFamily="34" charset="0"/>
              </a:rPr>
              <a:t>Implementation :</a:t>
            </a:r>
          </a:p>
        </p:txBody>
      </p:sp>
      <p:pic>
        <p:nvPicPr>
          <p:cNvPr id="3" name="object 3">
            <a:extLst>
              <a:ext uri="{FF2B5EF4-FFF2-40B4-BE49-F238E27FC236}">
                <a16:creationId xmlns:a16="http://schemas.microsoft.com/office/drawing/2014/main" id="{D6342357-824F-FBFC-CABD-338E34293F20}"/>
              </a:ext>
            </a:extLst>
          </p:cNvPr>
          <p:cNvPicPr/>
          <p:nvPr/>
        </p:nvPicPr>
        <p:blipFill>
          <a:blip r:embed="rId2" cstate="print"/>
          <a:stretch>
            <a:fillRect/>
          </a:stretch>
        </p:blipFill>
        <p:spPr>
          <a:xfrm rot="10800000">
            <a:off x="15013781" y="0"/>
            <a:ext cx="3276600" cy="3086100"/>
          </a:xfrm>
          <a:prstGeom prst="rect">
            <a:avLst/>
          </a:prstGeom>
        </p:spPr>
      </p:pic>
      <p:pic>
        <p:nvPicPr>
          <p:cNvPr id="4" name="object 3">
            <a:extLst>
              <a:ext uri="{FF2B5EF4-FFF2-40B4-BE49-F238E27FC236}">
                <a16:creationId xmlns:a16="http://schemas.microsoft.com/office/drawing/2014/main" id="{7E0AC861-B48F-257D-CD8C-62BF8FE21410}"/>
              </a:ext>
            </a:extLst>
          </p:cNvPr>
          <p:cNvPicPr/>
          <p:nvPr/>
        </p:nvPicPr>
        <p:blipFill>
          <a:blip r:embed="rId2" cstate="print"/>
          <a:stretch>
            <a:fillRect/>
          </a:stretch>
        </p:blipFill>
        <p:spPr>
          <a:xfrm>
            <a:off x="-20713" y="9371877"/>
            <a:ext cx="938093" cy="957858"/>
          </a:xfrm>
          <a:prstGeom prst="rect">
            <a:avLst/>
          </a:prstGeom>
        </p:spPr>
      </p:pic>
      <p:pic>
        <p:nvPicPr>
          <p:cNvPr id="5" name="object 5">
            <a:extLst>
              <a:ext uri="{FF2B5EF4-FFF2-40B4-BE49-F238E27FC236}">
                <a16:creationId xmlns:a16="http://schemas.microsoft.com/office/drawing/2014/main" id="{8C7AAACF-600A-9963-934B-33EF936882E7}"/>
              </a:ext>
            </a:extLst>
          </p:cNvPr>
          <p:cNvPicPr/>
          <p:nvPr/>
        </p:nvPicPr>
        <p:blipFill>
          <a:blip r:embed="rId3" cstate="print"/>
          <a:stretch>
            <a:fillRect/>
          </a:stretch>
        </p:blipFill>
        <p:spPr>
          <a:xfrm>
            <a:off x="304800" y="294248"/>
            <a:ext cx="1028699" cy="1041961"/>
          </a:xfrm>
          <a:prstGeom prst="rect">
            <a:avLst/>
          </a:prstGeom>
        </p:spPr>
      </p:pic>
      <p:pic>
        <p:nvPicPr>
          <p:cNvPr id="6" name="object 5">
            <a:extLst>
              <a:ext uri="{FF2B5EF4-FFF2-40B4-BE49-F238E27FC236}">
                <a16:creationId xmlns:a16="http://schemas.microsoft.com/office/drawing/2014/main" id="{CCE67F45-0A12-733B-3D4E-550C26D43E6A}"/>
              </a:ext>
            </a:extLst>
          </p:cNvPr>
          <p:cNvPicPr/>
          <p:nvPr/>
        </p:nvPicPr>
        <p:blipFill>
          <a:blip r:embed="rId3" cstate="print"/>
          <a:stretch>
            <a:fillRect/>
          </a:stretch>
        </p:blipFill>
        <p:spPr>
          <a:xfrm>
            <a:off x="16649700" y="8522167"/>
            <a:ext cx="952499" cy="952499"/>
          </a:xfrm>
          <a:prstGeom prst="rect">
            <a:avLst/>
          </a:prstGeom>
        </p:spPr>
      </p:pic>
    </p:spTree>
    <p:extLst>
      <p:ext uri="{BB962C8B-B14F-4D97-AF65-F5344CB8AC3E}">
        <p14:creationId xmlns:p14="http://schemas.microsoft.com/office/powerpoint/2010/main" val="92548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119501-CF13-81BF-431D-CCDEA4681D22}"/>
              </a:ext>
            </a:extLst>
          </p:cNvPr>
          <p:cNvSpPr txBox="1"/>
          <p:nvPr/>
        </p:nvSpPr>
        <p:spPr>
          <a:xfrm>
            <a:off x="4038600" y="1266825"/>
            <a:ext cx="14706600" cy="707886"/>
          </a:xfrm>
          <a:prstGeom prst="rect">
            <a:avLst/>
          </a:prstGeom>
          <a:noFill/>
        </p:spPr>
        <p:txBody>
          <a:bodyPr wrap="square" rtlCol="0">
            <a:spAutoFit/>
          </a:bodyPr>
          <a:lstStyle/>
          <a:p>
            <a:r>
              <a:rPr lang="en-US" sz="4000" dirty="0">
                <a:solidFill>
                  <a:srgbClr val="BB158C"/>
                </a:solidFill>
                <a:latin typeface="Tahoma" panose="020B0604030504040204" pitchFamily="34" charset="0"/>
                <a:ea typeface="Tahoma" panose="020B0604030504040204" pitchFamily="34" charset="0"/>
                <a:cs typeface="Tahoma" panose="020B0604030504040204" pitchFamily="34" charset="0"/>
              </a:rPr>
              <a:t>Gathering the dataset and importing it </a:t>
            </a:r>
          </a:p>
        </p:txBody>
      </p:sp>
    </p:spTree>
    <p:extLst>
      <p:ext uri="{BB962C8B-B14F-4D97-AF65-F5344CB8AC3E}">
        <p14:creationId xmlns:p14="http://schemas.microsoft.com/office/powerpoint/2010/main" val="290644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EC4FA36B-B958-6A51-3C28-18F6065E0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451502"/>
            <a:ext cx="13487400" cy="7825973"/>
          </a:xfrm>
          <a:prstGeom prst="rect">
            <a:avLst/>
          </a:prstGeom>
        </p:spPr>
      </p:pic>
      <p:sp>
        <p:nvSpPr>
          <p:cNvPr id="6" name="TextBox 5">
            <a:extLst>
              <a:ext uri="{FF2B5EF4-FFF2-40B4-BE49-F238E27FC236}">
                <a16:creationId xmlns:a16="http://schemas.microsoft.com/office/drawing/2014/main" id="{9168C58B-5B93-0F86-26AA-35C4632F16CE}"/>
              </a:ext>
            </a:extLst>
          </p:cNvPr>
          <p:cNvSpPr txBox="1"/>
          <p:nvPr/>
        </p:nvSpPr>
        <p:spPr>
          <a:xfrm>
            <a:off x="2819400" y="1104900"/>
            <a:ext cx="13639800" cy="707886"/>
          </a:xfrm>
          <a:prstGeom prst="rect">
            <a:avLst/>
          </a:prstGeom>
          <a:noFill/>
        </p:spPr>
        <p:txBody>
          <a:bodyPr wrap="square" rtlCol="0">
            <a:spAutoFit/>
          </a:bodyPr>
          <a:lstStyle/>
          <a:p>
            <a:r>
              <a:rPr lang="en-US" sz="4000" dirty="0">
                <a:solidFill>
                  <a:srgbClr val="BB158C"/>
                </a:solidFill>
                <a:latin typeface="Tahoma" panose="020B0604030504040204" pitchFamily="34" charset="0"/>
                <a:ea typeface="Tahoma" panose="020B0604030504040204" pitchFamily="34" charset="0"/>
                <a:cs typeface="Tahoma" panose="020B0604030504040204" pitchFamily="34" charset="0"/>
              </a:rPr>
              <a:t>Understanding Co-relation between features of the dataset</a:t>
            </a:r>
          </a:p>
        </p:txBody>
      </p:sp>
    </p:spTree>
    <p:extLst>
      <p:ext uri="{BB962C8B-B14F-4D97-AF65-F5344CB8AC3E}">
        <p14:creationId xmlns:p14="http://schemas.microsoft.com/office/powerpoint/2010/main" val="2045500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064AF45C-FE9A-3945-D9AF-BF4927C00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3238500"/>
            <a:ext cx="16230600" cy="5097918"/>
          </a:xfrm>
          <a:prstGeom prst="rect">
            <a:avLst/>
          </a:prstGeom>
        </p:spPr>
      </p:pic>
      <p:sp>
        <p:nvSpPr>
          <p:cNvPr id="4" name="TextBox 3">
            <a:extLst>
              <a:ext uri="{FF2B5EF4-FFF2-40B4-BE49-F238E27FC236}">
                <a16:creationId xmlns:a16="http://schemas.microsoft.com/office/drawing/2014/main" id="{CB069478-DCE8-69AA-5D0E-152497ED7577}"/>
              </a:ext>
            </a:extLst>
          </p:cNvPr>
          <p:cNvSpPr txBox="1"/>
          <p:nvPr/>
        </p:nvSpPr>
        <p:spPr>
          <a:xfrm>
            <a:off x="2743200" y="1714500"/>
            <a:ext cx="16383000" cy="769441"/>
          </a:xfrm>
          <a:prstGeom prst="rect">
            <a:avLst/>
          </a:prstGeom>
          <a:noFill/>
        </p:spPr>
        <p:txBody>
          <a:bodyPr wrap="square" rtlCol="0">
            <a:spAutoFit/>
          </a:bodyPr>
          <a:lstStyle/>
          <a:p>
            <a:r>
              <a:rPr lang="en-US" sz="4400" dirty="0">
                <a:solidFill>
                  <a:srgbClr val="BB158C"/>
                </a:solidFill>
                <a:latin typeface="Tahoma" panose="020B0604030504040204" pitchFamily="34" charset="0"/>
                <a:ea typeface="Tahoma" panose="020B0604030504040204" pitchFamily="34" charset="0"/>
                <a:cs typeface="Tahoma" panose="020B0604030504040204" pitchFamily="34" charset="0"/>
              </a:rPr>
              <a:t>Splitting the data and applying Standardization</a:t>
            </a:r>
          </a:p>
        </p:txBody>
      </p:sp>
    </p:spTree>
    <p:extLst>
      <p:ext uri="{BB962C8B-B14F-4D97-AF65-F5344CB8AC3E}">
        <p14:creationId xmlns:p14="http://schemas.microsoft.com/office/powerpoint/2010/main" val="108579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B349C-4402-118E-CBD8-1C86125D72AD}"/>
              </a:ext>
            </a:extLst>
          </p:cNvPr>
          <p:cNvSpPr txBox="1"/>
          <p:nvPr/>
        </p:nvSpPr>
        <p:spPr>
          <a:xfrm>
            <a:off x="2438400" y="1001823"/>
            <a:ext cx="13030200" cy="707886"/>
          </a:xfrm>
          <a:prstGeom prst="rect">
            <a:avLst/>
          </a:prstGeom>
          <a:noFill/>
        </p:spPr>
        <p:txBody>
          <a:bodyPr wrap="square" rtlCol="0">
            <a:spAutoFit/>
          </a:bodyPr>
          <a:lstStyle/>
          <a:p>
            <a:pPr algn="ctr"/>
            <a:r>
              <a:rPr lang="en-US" sz="4000" dirty="0">
                <a:solidFill>
                  <a:srgbClr val="BB158C"/>
                </a:solidFill>
                <a:latin typeface="Tahoma" panose="020B0604030504040204" pitchFamily="34" charset="0"/>
                <a:ea typeface="Tahoma" panose="020B0604030504040204" pitchFamily="34" charset="0"/>
                <a:cs typeface="Tahoma" panose="020B0604030504040204" pitchFamily="34" charset="0"/>
              </a:rPr>
              <a:t>Gaussian Naïve Bayes Model</a:t>
            </a:r>
          </a:p>
        </p:txBody>
      </p:sp>
      <p:pic>
        <p:nvPicPr>
          <p:cNvPr id="5" name="Picture 4" descr="Graphical user interface, application&#10;&#10;Description automatically generated">
            <a:extLst>
              <a:ext uri="{FF2B5EF4-FFF2-40B4-BE49-F238E27FC236}">
                <a16:creationId xmlns:a16="http://schemas.microsoft.com/office/drawing/2014/main" id="{BC55E437-B3E1-68FB-AA59-B49492616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43100"/>
            <a:ext cx="16763999" cy="7639309"/>
          </a:xfrm>
          <a:prstGeom prst="rect">
            <a:avLst/>
          </a:prstGeom>
        </p:spPr>
      </p:pic>
    </p:spTree>
    <p:extLst>
      <p:ext uri="{BB962C8B-B14F-4D97-AF65-F5344CB8AC3E}">
        <p14:creationId xmlns:p14="http://schemas.microsoft.com/office/powerpoint/2010/main" val="144820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4E6FB7-ACC5-8289-4AB4-82FA9D55501F}"/>
              </a:ext>
            </a:extLst>
          </p:cNvPr>
          <p:cNvPicPr>
            <a:picLocks noChangeAspect="1"/>
          </p:cNvPicPr>
          <p:nvPr/>
        </p:nvPicPr>
        <p:blipFill>
          <a:blip r:embed="rId2"/>
          <a:stretch>
            <a:fillRect/>
          </a:stretch>
        </p:blipFill>
        <p:spPr>
          <a:xfrm>
            <a:off x="2262543" y="2552700"/>
            <a:ext cx="13762913" cy="6081287"/>
          </a:xfrm>
          <a:prstGeom prst="rect">
            <a:avLst/>
          </a:prstGeom>
        </p:spPr>
      </p:pic>
      <p:sp>
        <p:nvSpPr>
          <p:cNvPr id="4" name="TextBox 3">
            <a:extLst>
              <a:ext uri="{FF2B5EF4-FFF2-40B4-BE49-F238E27FC236}">
                <a16:creationId xmlns:a16="http://schemas.microsoft.com/office/drawing/2014/main" id="{48438FCF-018C-89A0-1A32-8F094D5CB2BF}"/>
              </a:ext>
            </a:extLst>
          </p:cNvPr>
          <p:cNvSpPr txBox="1"/>
          <p:nvPr/>
        </p:nvSpPr>
        <p:spPr>
          <a:xfrm>
            <a:off x="3733800" y="1088002"/>
            <a:ext cx="14782800" cy="707886"/>
          </a:xfrm>
          <a:prstGeom prst="rect">
            <a:avLst/>
          </a:prstGeom>
          <a:noFill/>
        </p:spPr>
        <p:txBody>
          <a:bodyPr wrap="square" rtlCol="0">
            <a:spAutoFit/>
          </a:bodyPr>
          <a:lstStyle/>
          <a:p>
            <a:r>
              <a:rPr lang="en-US" sz="4000" dirty="0">
                <a:solidFill>
                  <a:srgbClr val="BB158C"/>
                </a:solidFill>
                <a:latin typeface="Tahoma" panose="020B0604030504040204" pitchFamily="34" charset="0"/>
                <a:ea typeface="Tahoma" panose="020B0604030504040204" pitchFamily="34" charset="0"/>
                <a:cs typeface="Tahoma" panose="020B0604030504040204" pitchFamily="34" charset="0"/>
              </a:rPr>
              <a:t>Code that assigns Hospitals to the patients</a:t>
            </a:r>
          </a:p>
        </p:txBody>
      </p:sp>
    </p:spTree>
    <p:extLst>
      <p:ext uri="{BB962C8B-B14F-4D97-AF65-F5344CB8AC3E}">
        <p14:creationId xmlns:p14="http://schemas.microsoft.com/office/powerpoint/2010/main" val="282946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object 5">
            <a:extLst>
              <a:ext uri="{FF2B5EF4-FFF2-40B4-BE49-F238E27FC236}">
                <a16:creationId xmlns:a16="http://schemas.microsoft.com/office/drawing/2014/main" id="{6EAE3103-0951-C0CD-8A38-B828A11969A2}"/>
              </a:ext>
            </a:extLst>
          </p:cNvPr>
          <p:cNvPicPr/>
          <p:nvPr/>
        </p:nvPicPr>
        <p:blipFill>
          <a:blip r:embed="rId2" cstate="print"/>
          <a:stretch>
            <a:fillRect/>
          </a:stretch>
        </p:blipFill>
        <p:spPr>
          <a:xfrm>
            <a:off x="10515600" y="483632"/>
            <a:ext cx="952499" cy="952499"/>
          </a:xfrm>
          <a:prstGeom prst="rect">
            <a:avLst/>
          </a:prstGeom>
        </p:spPr>
      </p:pic>
      <p:grpSp>
        <p:nvGrpSpPr>
          <p:cNvPr id="2" name="object 2"/>
          <p:cNvGrpSpPr/>
          <p:nvPr/>
        </p:nvGrpSpPr>
        <p:grpSpPr>
          <a:xfrm>
            <a:off x="0" y="1436131"/>
            <a:ext cx="7101237" cy="8850867"/>
            <a:chOff x="0" y="1436131"/>
            <a:chExt cx="7101237" cy="8850867"/>
          </a:xfrm>
        </p:grpSpPr>
        <p:pic>
          <p:nvPicPr>
            <p:cNvPr id="3" name="object 3"/>
            <p:cNvPicPr/>
            <p:nvPr/>
          </p:nvPicPr>
          <p:blipFill>
            <a:blip r:embed="rId3" cstate="print"/>
            <a:stretch>
              <a:fillRect/>
            </a:stretch>
          </p:blipFill>
          <p:spPr>
            <a:xfrm>
              <a:off x="0" y="5143500"/>
              <a:ext cx="5273762" cy="5143498"/>
            </a:xfrm>
            <a:prstGeom prst="rect">
              <a:avLst/>
            </a:prstGeom>
          </p:spPr>
        </p:pic>
        <p:pic>
          <p:nvPicPr>
            <p:cNvPr id="4" name="object 4"/>
            <p:cNvPicPr/>
            <p:nvPr/>
          </p:nvPicPr>
          <p:blipFill>
            <a:blip r:embed="rId4" cstate="print"/>
            <a:stretch>
              <a:fillRect/>
            </a:stretch>
          </p:blipFill>
          <p:spPr>
            <a:xfrm>
              <a:off x="370868" y="1436131"/>
              <a:ext cx="6729803" cy="6718300"/>
            </a:xfrm>
            <a:prstGeom prst="rect">
              <a:avLst/>
            </a:prstGeom>
          </p:spPr>
        </p:pic>
        <p:pic>
          <p:nvPicPr>
            <p:cNvPr id="5" name="object 5"/>
            <p:cNvPicPr/>
            <p:nvPr/>
          </p:nvPicPr>
          <p:blipFill>
            <a:blip r:embed="rId2" cstate="print"/>
            <a:stretch>
              <a:fillRect/>
            </a:stretch>
          </p:blipFill>
          <p:spPr>
            <a:xfrm>
              <a:off x="6148738" y="2122706"/>
              <a:ext cx="952499" cy="952499"/>
            </a:xfrm>
            <a:prstGeom prst="rect">
              <a:avLst/>
            </a:prstGeom>
          </p:spPr>
        </p:pic>
      </p:grpSp>
      <p:sp>
        <p:nvSpPr>
          <p:cNvPr id="17" name="object 17"/>
          <p:cNvSpPr txBox="1">
            <a:spLocks noGrp="1"/>
          </p:cNvSpPr>
          <p:nvPr>
            <p:ph type="title"/>
          </p:nvPr>
        </p:nvSpPr>
        <p:spPr>
          <a:xfrm>
            <a:off x="7087971" y="150852"/>
            <a:ext cx="3288029" cy="894080"/>
          </a:xfrm>
          <a:prstGeom prst="rect">
            <a:avLst/>
          </a:prstGeom>
        </p:spPr>
        <p:txBody>
          <a:bodyPr vert="horz" wrap="square" lIns="0" tIns="12700" rIns="0" bIns="0" rtlCol="0">
            <a:spAutoFit/>
          </a:bodyPr>
          <a:lstStyle/>
          <a:p>
            <a:pPr marL="12700">
              <a:lnSpc>
                <a:spcPct val="100000"/>
              </a:lnSpc>
              <a:spcBef>
                <a:spcPts val="100"/>
              </a:spcBef>
            </a:pPr>
            <a:r>
              <a:rPr sz="5700" dirty="0">
                <a:solidFill>
                  <a:srgbClr val="7030A0"/>
                </a:solidFill>
                <a:latin typeface="Tahoma"/>
                <a:cs typeface="Tahoma"/>
              </a:rPr>
              <a:t>Contents</a:t>
            </a:r>
          </a:p>
        </p:txBody>
      </p:sp>
      <p:sp>
        <p:nvSpPr>
          <p:cNvPr id="28" name="TextBox 27">
            <a:extLst>
              <a:ext uri="{FF2B5EF4-FFF2-40B4-BE49-F238E27FC236}">
                <a16:creationId xmlns:a16="http://schemas.microsoft.com/office/drawing/2014/main" id="{DEAB9158-E56C-FAB6-FDB1-ACB35B39BC87}"/>
              </a:ext>
            </a:extLst>
          </p:cNvPr>
          <p:cNvSpPr txBox="1"/>
          <p:nvPr/>
        </p:nvSpPr>
        <p:spPr>
          <a:xfrm>
            <a:off x="8404140" y="2247900"/>
            <a:ext cx="9220200" cy="7971413"/>
          </a:xfrm>
          <a:prstGeom prst="rect">
            <a:avLst/>
          </a:prstGeom>
          <a:noFill/>
        </p:spPr>
        <p:txBody>
          <a:bodyPr wrap="square" rtlCol="0">
            <a:spAutoFit/>
          </a:bodyPr>
          <a:lstStyle/>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Problem Statement</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Introduction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Purpose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Scope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Literature Survey</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Domain Introduction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Algorithms Used</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System Architecture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Implementation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Software Requirements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Advantages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References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Conclusion</a:t>
            </a: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p:txBody>
      </p:sp>
      <p:pic>
        <p:nvPicPr>
          <p:cNvPr id="30" name="object 5">
            <a:extLst>
              <a:ext uri="{FF2B5EF4-FFF2-40B4-BE49-F238E27FC236}">
                <a16:creationId xmlns:a16="http://schemas.microsoft.com/office/drawing/2014/main" id="{28F13125-17FB-9039-DE0B-707D05605574}"/>
              </a:ext>
            </a:extLst>
          </p:cNvPr>
          <p:cNvPicPr/>
          <p:nvPr/>
        </p:nvPicPr>
        <p:blipFill>
          <a:blip r:embed="rId2" cstate="print"/>
          <a:stretch>
            <a:fillRect/>
          </a:stretch>
        </p:blipFill>
        <p:spPr>
          <a:xfrm>
            <a:off x="17083280" y="9104217"/>
            <a:ext cx="952499" cy="952499"/>
          </a:xfrm>
          <a:prstGeom prst="rect">
            <a:avLst/>
          </a:prstGeom>
        </p:spPr>
      </p:pic>
      <p:pic>
        <p:nvPicPr>
          <p:cNvPr id="31" name="object 5">
            <a:extLst>
              <a:ext uri="{FF2B5EF4-FFF2-40B4-BE49-F238E27FC236}">
                <a16:creationId xmlns:a16="http://schemas.microsoft.com/office/drawing/2014/main" id="{CE120E99-8592-5094-F094-BF93E5E8417F}"/>
              </a:ext>
            </a:extLst>
          </p:cNvPr>
          <p:cNvPicPr/>
          <p:nvPr/>
        </p:nvPicPr>
        <p:blipFill>
          <a:blip r:embed="rId2" cstate="print"/>
          <a:stretch>
            <a:fillRect/>
          </a:stretch>
        </p:blipFill>
        <p:spPr>
          <a:xfrm>
            <a:off x="16839547" y="8154431"/>
            <a:ext cx="686453" cy="661141"/>
          </a:xfrm>
          <a:prstGeom prst="rect">
            <a:avLst/>
          </a:prstGeom>
        </p:spPr>
      </p:pic>
      <p:pic>
        <p:nvPicPr>
          <p:cNvPr id="32" name="object 5">
            <a:extLst>
              <a:ext uri="{FF2B5EF4-FFF2-40B4-BE49-F238E27FC236}">
                <a16:creationId xmlns:a16="http://schemas.microsoft.com/office/drawing/2014/main" id="{D0B411FB-8EEC-2885-C7C7-58722A8CDC3D}"/>
              </a:ext>
            </a:extLst>
          </p:cNvPr>
          <p:cNvPicPr/>
          <p:nvPr/>
        </p:nvPicPr>
        <p:blipFill>
          <a:blip r:embed="rId2" cstate="print"/>
          <a:stretch>
            <a:fillRect/>
          </a:stretch>
        </p:blipFill>
        <p:spPr>
          <a:xfrm>
            <a:off x="16364020" y="9104217"/>
            <a:ext cx="475527" cy="4684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152400" y="428994"/>
            <a:ext cx="17907000" cy="894080"/>
          </a:xfrm>
          <a:prstGeom prst="rect">
            <a:avLst/>
          </a:prstGeom>
        </p:spPr>
        <p:txBody>
          <a:bodyPr vert="horz" wrap="square" lIns="0" tIns="12700" rIns="0" bIns="0" rtlCol="0">
            <a:spAutoFit/>
          </a:bodyPr>
          <a:lstStyle/>
          <a:p>
            <a:pPr marL="12700" algn="ctr">
              <a:lnSpc>
                <a:spcPct val="100000"/>
              </a:lnSpc>
              <a:spcBef>
                <a:spcPts val="100"/>
              </a:spcBef>
            </a:pPr>
            <a:r>
              <a:rPr sz="5700" spc="-110" dirty="0">
                <a:solidFill>
                  <a:srgbClr val="7030A0"/>
                </a:solidFill>
                <a:latin typeface="Tahoma"/>
                <a:cs typeface="Tahoma"/>
              </a:rPr>
              <a:t>Software</a:t>
            </a:r>
            <a:r>
              <a:rPr sz="5700" spc="-330" dirty="0">
                <a:solidFill>
                  <a:srgbClr val="7030A0"/>
                </a:solidFill>
                <a:latin typeface="Tahoma"/>
                <a:cs typeface="Tahoma"/>
              </a:rPr>
              <a:t> </a:t>
            </a:r>
            <a:r>
              <a:rPr sz="5700" spc="-75" dirty="0">
                <a:solidFill>
                  <a:srgbClr val="7030A0"/>
                </a:solidFill>
                <a:latin typeface="Tahoma"/>
                <a:cs typeface="Tahoma"/>
              </a:rPr>
              <a:t>Requirement</a:t>
            </a:r>
            <a:endParaRPr sz="5700" dirty="0">
              <a:solidFill>
                <a:srgbClr val="7030A0"/>
              </a:solidFill>
              <a:latin typeface="Tahoma"/>
              <a:cs typeface="Tahoma"/>
            </a:endParaRPr>
          </a:p>
        </p:txBody>
      </p:sp>
      <p:sp>
        <p:nvSpPr>
          <p:cNvPr id="12" name="TextBox 11">
            <a:extLst>
              <a:ext uri="{FF2B5EF4-FFF2-40B4-BE49-F238E27FC236}">
                <a16:creationId xmlns:a16="http://schemas.microsoft.com/office/drawing/2014/main" id="{EAA3339C-D155-3CF0-0F4B-FEC9F280B13F}"/>
              </a:ext>
            </a:extLst>
          </p:cNvPr>
          <p:cNvSpPr txBox="1"/>
          <p:nvPr/>
        </p:nvSpPr>
        <p:spPr>
          <a:xfrm>
            <a:off x="8686800" y="2004403"/>
            <a:ext cx="9144000" cy="7684668"/>
          </a:xfrm>
          <a:prstGeom prst="rect">
            <a:avLst/>
          </a:prstGeom>
          <a:noFill/>
        </p:spPr>
        <p:txBody>
          <a:bodyPr wrap="square" rtlCol="0">
            <a:spAutoFit/>
          </a:bodyPr>
          <a:lstStyle/>
          <a:p>
            <a:pPr marL="269240" indent="-257175">
              <a:lnSpc>
                <a:spcPct val="100000"/>
              </a:lnSpc>
              <a:spcBef>
                <a:spcPts val="140"/>
              </a:spcBef>
              <a:buSzPct val="96000"/>
              <a:buAutoNum type="arabicPeriod"/>
              <a:tabLst>
                <a:tab pos="269875" algn="l"/>
                <a:tab pos="3300729" algn="l"/>
              </a:tabLst>
            </a:pPr>
            <a:r>
              <a:rPr lang="en-US" sz="2400" spc="4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O</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30" dirty="0">
                <a:solidFill>
                  <a:srgbClr val="BB158C"/>
                </a:solidFill>
                <a:latin typeface="Verdana" panose="020B0604030504040204" pitchFamily="34" charset="0"/>
                <a:ea typeface="Verdana" panose="020B0604030504040204" pitchFamily="34" charset="0"/>
                <a:cs typeface="Lucida Sans Unicode"/>
              </a:rPr>
              <a:t>ra</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60" dirty="0">
                <a:solidFill>
                  <a:srgbClr val="BB158C"/>
                </a:solidFill>
                <a:latin typeface="Verdana" panose="020B0604030504040204" pitchFamily="34" charset="0"/>
                <a:ea typeface="Verdana" panose="020B0604030504040204" pitchFamily="34" charset="0"/>
                <a:cs typeface="Lucida Sans Unicode"/>
              </a:rPr>
              <a:t>g</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204" dirty="0">
                <a:solidFill>
                  <a:srgbClr val="BB158C"/>
                </a:solidFill>
                <a:latin typeface="Verdana" panose="020B0604030504040204" pitchFamily="34" charset="0"/>
                <a:ea typeface="Verdana" panose="020B0604030504040204" pitchFamily="34" charset="0"/>
                <a:cs typeface="Lucida Sans Unicode"/>
              </a:rPr>
              <a:t>S</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0" dirty="0">
                <a:solidFill>
                  <a:srgbClr val="BB158C"/>
                </a:solidFill>
                <a:latin typeface="Verdana" panose="020B0604030504040204" pitchFamily="34" charset="0"/>
                <a:ea typeface="Verdana" panose="020B0604030504040204" pitchFamily="34" charset="0"/>
                <a:cs typeface="Lucida Sans Unicode"/>
              </a:rPr>
              <a:t>m</a:t>
            </a:r>
            <a:r>
              <a:rPr lang="en-US" sz="2400" spc="-125" dirty="0">
                <a:solidFill>
                  <a:srgbClr val="BB158C"/>
                </a:solidFill>
                <a:latin typeface="Verdana" panose="020B0604030504040204" pitchFamily="34" charset="0"/>
                <a:ea typeface="Verdana" panose="020B0604030504040204" pitchFamily="34" charset="0"/>
                <a:cs typeface="Lucida Sans Unicode"/>
              </a:rPr>
              <a:t>:</a:t>
            </a:r>
            <a:r>
              <a:rPr lang="en-US" sz="2400" dirty="0">
                <a:solidFill>
                  <a:srgbClr val="BB158C"/>
                </a:solidFill>
                <a:latin typeface="Verdana" panose="020B0604030504040204" pitchFamily="34" charset="0"/>
                <a:ea typeface="Verdana" panose="020B0604030504040204" pitchFamily="34" charset="0"/>
                <a:cs typeface="Lucida Sans Unicode"/>
              </a:rPr>
              <a:t>	</a:t>
            </a:r>
            <a:r>
              <a:rPr lang="en-US" sz="2400" spc="225" dirty="0">
                <a:solidFill>
                  <a:srgbClr val="BB158C"/>
                </a:solidFill>
                <a:latin typeface="Verdana" panose="020B0604030504040204" pitchFamily="34" charset="0"/>
                <a:ea typeface="Verdana" panose="020B0604030504040204" pitchFamily="34" charset="0"/>
                <a:cs typeface="Lucida Sans Unicode"/>
              </a:rPr>
              <a:t>W</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30" dirty="0">
                <a:solidFill>
                  <a:srgbClr val="BB158C"/>
                </a:solidFill>
                <a:latin typeface="Verdana" panose="020B0604030504040204" pitchFamily="34" charset="0"/>
                <a:ea typeface="Verdana" panose="020B0604030504040204" pitchFamily="34" charset="0"/>
                <a:cs typeface="Lucida Sans Unicode"/>
              </a:rPr>
              <a:t>o</a:t>
            </a:r>
            <a:r>
              <a:rPr lang="en-US" sz="2400" spc="65" dirty="0">
                <a:solidFill>
                  <a:srgbClr val="BB158C"/>
                </a:solidFill>
                <a:latin typeface="Verdana" panose="020B0604030504040204" pitchFamily="34" charset="0"/>
                <a:ea typeface="Verdana" panose="020B0604030504040204" pitchFamily="34" charset="0"/>
                <a:cs typeface="Lucida Sans Unicode"/>
              </a:rPr>
              <a:t>w</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330" dirty="0">
                <a:solidFill>
                  <a:srgbClr val="BB158C"/>
                </a:solidFill>
                <a:latin typeface="Verdana" panose="020B0604030504040204" pitchFamily="34" charset="0"/>
                <a:ea typeface="Verdana" panose="020B0604030504040204" pitchFamily="34" charset="0"/>
                <a:cs typeface="Lucida Sans Unicode"/>
              </a:rPr>
              <a:t>7</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50" dirty="0">
                <a:solidFill>
                  <a:srgbClr val="BB158C"/>
                </a:solidFill>
                <a:latin typeface="Verdana" panose="020B0604030504040204" pitchFamily="34" charset="0"/>
                <a:ea typeface="Verdana" panose="020B0604030504040204" pitchFamily="34" charset="0"/>
                <a:cs typeface="Lucida Sans Unicode"/>
              </a:rPr>
              <a:t>8</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229" dirty="0">
                <a:solidFill>
                  <a:srgbClr val="BB158C"/>
                </a:solidFill>
                <a:latin typeface="Verdana" panose="020B0604030504040204" pitchFamily="34" charset="0"/>
                <a:ea typeface="Verdana" panose="020B0604030504040204" pitchFamily="34" charset="0"/>
                <a:cs typeface="Lucida Sans Unicode"/>
              </a:rPr>
              <a:t>1</a:t>
            </a:r>
            <a:r>
              <a:rPr lang="en-US" sz="2400" spc="200" dirty="0">
                <a:solidFill>
                  <a:srgbClr val="BB158C"/>
                </a:solidFill>
                <a:latin typeface="Verdana" panose="020B0604030504040204" pitchFamily="34" charset="0"/>
                <a:ea typeface="Verdana" panose="020B0604030504040204" pitchFamily="34" charset="0"/>
                <a:cs typeface="Lucida Sans Unicode"/>
              </a:rPr>
              <a:t>0</a:t>
            </a:r>
            <a:r>
              <a:rPr lang="en-US" sz="2400" spc="-120" dirty="0">
                <a:solidFill>
                  <a:srgbClr val="BB158C"/>
                </a:solidFill>
                <a:latin typeface="Verdana" panose="020B0604030504040204" pitchFamily="34" charset="0"/>
                <a:ea typeface="Verdana" panose="020B0604030504040204" pitchFamily="34" charset="0"/>
                <a:cs typeface="Lucida Sans Unicode"/>
              </a:rPr>
              <a: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35" dirty="0">
                <a:solidFill>
                  <a:srgbClr val="BB158C"/>
                </a:solidFill>
                <a:latin typeface="Verdana" panose="020B0604030504040204" pitchFamily="34" charset="0"/>
                <a:ea typeface="Verdana" panose="020B0604030504040204" pitchFamily="34" charset="0"/>
                <a:cs typeface="Lucida Sans Unicode"/>
              </a:rPr>
              <a:t>U</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dirty="0">
                <a:solidFill>
                  <a:srgbClr val="BB158C"/>
                </a:solidFill>
                <a:latin typeface="Verdana" panose="020B0604030504040204" pitchFamily="34" charset="0"/>
                <a:ea typeface="Verdana" panose="020B0604030504040204" pitchFamily="34" charset="0"/>
                <a:cs typeface="Lucida Sans Unicode"/>
              </a:rPr>
              <a:t>u</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dirty="0">
                <a:solidFill>
                  <a:srgbClr val="BB158C"/>
                </a:solidFill>
                <a:latin typeface="Verdana" panose="020B0604030504040204" pitchFamily="34" charset="0"/>
                <a:ea typeface="Verdana" panose="020B0604030504040204" pitchFamily="34" charset="0"/>
                <a:cs typeface="Lucida Sans Unicode"/>
              </a:rPr>
              <a:t>u</a:t>
            </a:r>
          </a:p>
          <a:p>
            <a:pPr marL="12700" marR="2399030">
              <a:lnSpc>
                <a:spcPct val="235000"/>
              </a:lnSpc>
              <a:buSzPct val="96000"/>
              <a:buAutoNum type="arabicPeriod"/>
              <a:tabLst>
                <a:tab pos="275590" algn="l"/>
              </a:tabLst>
            </a:pPr>
            <a:r>
              <a:rPr lang="en-US" sz="2400" spc="204"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S</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5" dirty="0">
                <a:solidFill>
                  <a:srgbClr val="BB158C"/>
                </a:solidFill>
                <a:latin typeface="Verdana" panose="020B0604030504040204" pitchFamily="34" charset="0"/>
                <a:ea typeface="Verdana" panose="020B0604030504040204" pitchFamily="34" charset="0"/>
                <a:cs typeface="Lucida Sans Unicode"/>
              </a:rPr>
              <a:t>m</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25" dirty="0">
                <a:solidFill>
                  <a:srgbClr val="BB158C"/>
                </a:solidFill>
                <a:latin typeface="Verdana" panose="020B0604030504040204" pitchFamily="34" charset="0"/>
                <a:ea typeface="Verdana" panose="020B0604030504040204" pitchFamily="34" charset="0"/>
                <a:cs typeface="Lucida Sans Unicode"/>
              </a:rPr>
              <a: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50" dirty="0">
                <a:solidFill>
                  <a:srgbClr val="BB158C"/>
                </a:solidFill>
                <a:latin typeface="Verdana" panose="020B0604030504040204" pitchFamily="34" charset="0"/>
                <a:ea typeface="Verdana" panose="020B0604030504040204" pitchFamily="34" charset="0"/>
                <a:cs typeface="Lucida Sans Unicode"/>
              </a:rPr>
              <a:t>6</a:t>
            </a:r>
            <a:r>
              <a:rPr lang="en-US" sz="2400" spc="-45" dirty="0">
                <a:solidFill>
                  <a:srgbClr val="BB158C"/>
                </a:solidFill>
                <a:latin typeface="Verdana" panose="020B0604030504040204" pitchFamily="34" charset="0"/>
                <a:ea typeface="Verdana" panose="020B0604030504040204" pitchFamily="34" charset="0"/>
                <a:cs typeface="Lucida Sans Unicode"/>
              </a:rPr>
              <a:t>4</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110" dirty="0">
                <a:solidFill>
                  <a:srgbClr val="BB158C"/>
                </a:solidFill>
                <a:latin typeface="Verdana" panose="020B0604030504040204" pitchFamily="34" charset="0"/>
                <a:ea typeface="Verdana" panose="020B0604030504040204" pitchFamily="34" charset="0"/>
                <a:cs typeface="Lucida Sans Unicode"/>
              </a:rPr>
              <a:t>3</a:t>
            </a:r>
            <a:r>
              <a:rPr lang="en-US" sz="2400" spc="-190" dirty="0">
                <a:solidFill>
                  <a:srgbClr val="BB158C"/>
                </a:solidFill>
                <a:latin typeface="Verdana" panose="020B0604030504040204" pitchFamily="34" charset="0"/>
                <a:ea typeface="Verdana" panose="020B0604030504040204" pitchFamily="34" charset="0"/>
                <a:cs typeface="Lucida Sans Unicode"/>
              </a:rPr>
              <a:t>2</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45" dirty="0">
                <a:solidFill>
                  <a:srgbClr val="BB158C"/>
                </a:solidFill>
                <a:latin typeface="Verdana" panose="020B0604030504040204" pitchFamily="34" charset="0"/>
                <a:ea typeface="Verdana" panose="020B0604030504040204" pitchFamily="34" charset="0"/>
                <a:cs typeface="Lucida Sans Unicode"/>
              </a:rPr>
              <a:t>O</a:t>
            </a:r>
            <a:r>
              <a:rPr lang="en-US" sz="2400" spc="150" dirty="0">
                <a:solidFill>
                  <a:srgbClr val="BB158C"/>
                </a:solidFill>
                <a:latin typeface="Verdana" panose="020B0604030504040204" pitchFamily="34" charset="0"/>
                <a:ea typeface="Verdana" panose="020B0604030504040204" pitchFamily="34" charset="0"/>
                <a:cs typeface="Lucida Sans Unicode"/>
              </a:rPr>
              <a:t>S </a:t>
            </a:r>
          </a:p>
          <a:p>
            <a:pPr marL="12700" marR="2399030">
              <a:lnSpc>
                <a:spcPct val="235000"/>
              </a:lnSpc>
              <a:buSzPct val="96000"/>
              <a:buAutoNum type="arabicPeriod"/>
              <a:tabLst>
                <a:tab pos="275590" algn="l"/>
              </a:tabLst>
            </a:pPr>
            <a:r>
              <a:rPr lang="en-US" sz="2400" spc="-1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For</a:t>
            </a:r>
            <a:r>
              <a:rPr lang="en-US" sz="2400" u="heavy" spc="-17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 </a:t>
            </a:r>
            <a:r>
              <a:rPr lang="en-US" sz="2400" spc="5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Develo</a:t>
            </a:r>
            <a:r>
              <a:rPr lang="en-US" sz="2400" spc="55" dirty="0">
                <a:solidFill>
                  <a:srgbClr val="BB158C"/>
                </a:solidFill>
                <a:latin typeface="Verdana" panose="020B0604030504040204" pitchFamily="34" charset="0"/>
                <a:ea typeface="Verdana" panose="020B0604030504040204" pitchFamily="34" charset="0"/>
                <a:cs typeface="Lucida Sans Unicode"/>
              </a:rPr>
              <a:t>pment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484" dirty="0">
                <a:solidFill>
                  <a:srgbClr val="BB158C"/>
                </a:solidFill>
                <a:latin typeface="Verdana" panose="020B0604030504040204" pitchFamily="34" charset="0"/>
                <a:ea typeface="Verdana" panose="020B0604030504040204" pitchFamily="34" charset="0"/>
                <a:cs typeface="Lucida Sans Unicode"/>
              </a:rPr>
              <a:t>-</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a:lnSpc>
                <a:spcPct val="100000"/>
              </a:lnSpc>
              <a:spcBef>
                <a:spcPts val="65"/>
              </a:spcBef>
              <a:buFont typeface="Lucida Sans Unicode"/>
              <a:buAutoNum type="arabicPeriod"/>
            </a:pP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5180965" lvl="1" indent="-316865">
              <a:lnSpc>
                <a:spcPct val="117500"/>
              </a:lnSpc>
              <a:buFont typeface="Lucida Sans Unicode"/>
              <a:buAutoNum type="alphaLcParenR"/>
              <a:tabLst>
                <a:tab pos="613410" algn="l"/>
              </a:tabLst>
            </a:pPr>
            <a:r>
              <a:rPr lang="en-US" sz="2400" dirty="0">
                <a:solidFill>
                  <a:srgbClr val="BB158C"/>
                </a:solidFill>
                <a:latin typeface="Verdana" panose="020B0604030504040204" pitchFamily="34" charset="0"/>
                <a:ea typeface="Verdana" panose="020B0604030504040204" pitchFamily="34" charset="0"/>
              </a:rPr>
              <a:t>	</a:t>
            </a:r>
            <a:r>
              <a:rPr lang="en-US" sz="2400" spc="-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Tools</a:t>
            </a:r>
            <a:r>
              <a:rPr lang="en-US" sz="2400" spc="-5" dirty="0">
                <a:solidFill>
                  <a:srgbClr val="BB158C"/>
                </a:solidFill>
                <a:latin typeface="Verdana" panose="020B0604030504040204" pitchFamily="34" charset="0"/>
                <a:ea typeface="Verdana" panose="020B0604030504040204" pitchFamily="34" charset="0"/>
                <a:cs typeface="Lucida Sans Unicode"/>
              </a:rPr>
              <a:t> </a:t>
            </a:r>
            <a:r>
              <a:rPr lang="en-US" sz="2400" spc="-484" dirty="0">
                <a:solidFill>
                  <a:srgbClr val="BB158C"/>
                </a:solidFill>
                <a:latin typeface="Verdana" panose="020B0604030504040204" pitchFamily="34" charset="0"/>
                <a:ea typeface="Verdana" panose="020B0604030504040204" pitchFamily="34" charset="0"/>
                <a:cs typeface="Lucida Sans Unicode"/>
              </a:rPr>
              <a:t>- </a:t>
            </a:r>
            <a:r>
              <a:rPr lang="en-US" sz="2400" spc="-480" dirty="0">
                <a:solidFill>
                  <a:srgbClr val="BB158C"/>
                </a:solidFill>
                <a:latin typeface="Verdana" panose="020B0604030504040204" pitchFamily="34" charset="0"/>
                <a:ea typeface="Verdana" panose="020B0604030504040204" pitchFamily="34" charset="0"/>
                <a:cs typeface="Lucida Sans Unicode"/>
              </a:rPr>
              <a:t> </a:t>
            </a:r>
            <a:r>
              <a:rPr lang="en-US" sz="2400" spc="270" dirty="0" err="1">
                <a:solidFill>
                  <a:srgbClr val="BB158C"/>
                </a:solidFill>
                <a:latin typeface="Verdana" panose="020B0604030504040204" pitchFamily="34" charset="0"/>
                <a:ea typeface="Verdana" panose="020B0604030504040204" pitchFamily="34" charset="0"/>
                <a:cs typeface="Lucida Sans Unicode"/>
              </a:rPr>
              <a:t>P</a:t>
            </a:r>
            <a:r>
              <a:rPr lang="en-US" sz="2400" spc="135" dirty="0" err="1">
                <a:solidFill>
                  <a:srgbClr val="BB158C"/>
                </a:solidFill>
                <a:latin typeface="Verdana" panose="020B0604030504040204" pitchFamily="34" charset="0"/>
                <a:ea typeface="Verdana" panose="020B0604030504040204" pitchFamily="34" charset="0"/>
                <a:cs typeface="Lucida Sans Unicode"/>
              </a:rPr>
              <a:t>y</a:t>
            </a:r>
            <a:r>
              <a:rPr lang="en-US" sz="2400" spc="125" dirty="0" err="1">
                <a:solidFill>
                  <a:srgbClr val="BB158C"/>
                </a:solidFill>
                <a:latin typeface="Verdana" panose="020B0604030504040204" pitchFamily="34" charset="0"/>
                <a:ea typeface="Verdana" panose="020B0604030504040204" pitchFamily="34" charset="0"/>
                <a:cs typeface="Lucida Sans Unicode"/>
              </a:rPr>
              <a:t>c</a:t>
            </a:r>
            <a:r>
              <a:rPr lang="en-US" sz="2400" spc="20" dirty="0" err="1">
                <a:solidFill>
                  <a:srgbClr val="BB158C"/>
                </a:solidFill>
                <a:latin typeface="Verdana" panose="020B0604030504040204" pitchFamily="34" charset="0"/>
                <a:ea typeface="Verdana" panose="020B0604030504040204" pitchFamily="34" charset="0"/>
                <a:cs typeface="Lucida Sans Unicode"/>
              </a:rPr>
              <a:t>h</a:t>
            </a:r>
            <a:r>
              <a:rPr lang="en-US" sz="2400" spc="30" dirty="0" err="1">
                <a:solidFill>
                  <a:srgbClr val="BB158C"/>
                </a:solidFill>
                <a:latin typeface="Verdana" panose="020B0604030504040204" pitchFamily="34" charset="0"/>
                <a:ea typeface="Verdana" panose="020B0604030504040204" pitchFamily="34" charset="0"/>
                <a:cs typeface="Lucida Sans Unicode"/>
              </a:rPr>
              <a:t>ar</a:t>
            </a:r>
            <a:r>
              <a:rPr lang="en-US" sz="2400" spc="-5" dirty="0" err="1">
                <a:solidFill>
                  <a:srgbClr val="BB158C"/>
                </a:solidFill>
                <a:latin typeface="Verdana" panose="020B0604030504040204" pitchFamily="34" charset="0"/>
                <a:ea typeface="Verdana" panose="020B0604030504040204" pitchFamily="34" charset="0"/>
                <a:cs typeface="Lucida Sans Unicode"/>
              </a:rPr>
              <a:t>m</a:t>
            </a:r>
            <a:r>
              <a:rPr lang="en-US" sz="2400" spc="-5" dirty="0">
                <a:solidFill>
                  <a:srgbClr val="BB158C"/>
                </a:solidFill>
                <a:latin typeface="Verdana" panose="020B0604030504040204" pitchFamily="34" charset="0"/>
                <a:ea typeface="Verdana" panose="020B0604030504040204" pitchFamily="34" charset="0"/>
                <a:cs typeface="Lucida Sans Unicode"/>
              </a:rPr>
              <a:t>/</a:t>
            </a:r>
            <a:r>
              <a:rPr lang="en-US" sz="2400" spc="-5" dirty="0" err="1">
                <a:solidFill>
                  <a:srgbClr val="BB158C"/>
                </a:solidFill>
                <a:latin typeface="Verdana" panose="020B0604030504040204" pitchFamily="34" charset="0"/>
                <a:ea typeface="Verdana" panose="020B0604030504040204" pitchFamily="34" charset="0"/>
                <a:cs typeface="Lucida Sans Unicode"/>
              </a:rPr>
              <a:t>Jupyter</a:t>
            </a:r>
            <a:r>
              <a:rPr lang="en-US" sz="2400" spc="-5" dirty="0">
                <a:solidFill>
                  <a:srgbClr val="BB158C"/>
                </a:solidFill>
                <a:latin typeface="Verdana" panose="020B0604030504040204" pitchFamily="34" charset="0"/>
                <a:ea typeface="Verdana" panose="020B0604030504040204" pitchFamily="34" charset="0"/>
                <a:cs typeface="Lucida Sans Unicode"/>
              </a:rPr>
              <a:t>  </a:t>
            </a:r>
            <a:r>
              <a:rPr lang="en-US" sz="2400" spc="270" dirty="0">
                <a:solidFill>
                  <a:srgbClr val="BB158C"/>
                </a:solidFill>
                <a:latin typeface="Verdana" panose="020B0604030504040204" pitchFamily="34" charset="0"/>
                <a:ea typeface="Verdana" panose="020B0604030504040204" pitchFamily="34" charset="0"/>
                <a:cs typeface="Lucida Sans Unicode"/>
              </a:rPr>
              <a:t>P</a:t>
            </a:r>
            <a:r>
              <a:rPr lang="en-US" sz="2400" spc="30" dirty="0">
                <a:solidFill>
                  <a:srgbClr val="BB158C"/>
                </a:solidFill>
                <a:latin typeface="Verdana" panose="020B0604030504040204" pitchFamily="34" charset="0"/>
                <a:ea typeface="Verdana" panose="020B0604030504040204" pitchFamily="34" charset="0"/>
                <a:cs typeface="Lucida Sans Unicode"/>
              </a:rPr>
              <a:t>o</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5" dirty="0">
                <a:solidFill>
                  <a:srgbClr val="BB158C"/>
                </a:solidFill>
                <a:latin typeface="Verdana" panose="020B0604030504040204" pitchFamily="34" charset="0"/>
                <a:ea typeface="Verdana" panose="020B0604030504040204" pitchFamily="34" charset="0"/>
                <a:cs typeface="Lucida Sans Unicode"/>
              </a:rPr>
              <a:t>m</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20" dirty="0">
                <a:solidFill>
                  <a:srgbClr val="BB158C"/>
                </a:solidFill>
                <a:latin typeface="Verdana" panose="020B0604030504040204" pitchFamily="34" charset="0"/>
                <a:ea typeface="Verdana" panose="020B0604030504040204" pitchFamily="34" charset="0"/>
                <a:cs typeface="Lucida Sans Unicode"/>
              </a:rPr>
              <a:t>n</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lvl="1">
              <a:lnSpc>
                <a:spcPct val="100000"/>
              </a:lnSpc>
              <a:spcBef>
                <a:spcPts val="65"/>
              </a:spcBef>
              <a:buFont typeface="Lucida Sans Unicode"/>
              <a:buAutoNum type="alphaLcParenR"/>
            </a:pP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4061460" lvl="1" indent="-316865">
              <a:lnSpc>
                <a:spcPct val="117500"/>
              </a:lnSpc>
              <a:spcBef>
                <a:spcPts val="5"/>
              </a:spcBef>
              <a:buAutoNum type="alphaLcParenR"/>
              <a:tabLst>
                <a:tab pos="641350" algn="l"/>
              </a:tabLst>
            </a:pPr>
            <a:r>
              <a:rPr lang="en-US" sz="2400" spc="50"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D</a:t>
            </a:r>
            <a:r>
              <a:rPr lang="en-US" sz="2400" spc="6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e</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25" dirty="0">
                <a:solidFill>
                  <a:srgbClr val="BB158C"/>
                </a:solidFill>
                <a:latin typeface="Verdana" panose="020B0604030504040204" pitchFamily="34" charset="0"/>
                <a:ea typeface="Verdana" panose="020B0604030504040204" pitchFamily="34" charset="0"/>
                <a:cs typeface="Lucida Sans Unicode"/>
              </a:rPr>
              <a:t>c</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340" dirty="0">
                <a:solidFill>
                  <a:srgbClr val="BB158C"/>
                </a:solidFill>
                <a:latin typeface="Verdana" panose="020B0604030504040204" pitchFamily="34" charset="0"/>
                <a:ea typeface="Verdana" panose="020B0604030504040204" pitchFamily="34" charset="0"/>
                <a:cs typeface="Lucida Sans Unicode"/>
              </a:rPr>
              <a:t>-  </a:t>
            </a:r>
            <a:r>
              <a:rPr lang="en-US" sz="2400" spc="65" dirty="0">
                <a:solidFill>
                  <a:srgbClr val="BB158C"/>
                </a:solidFill>
                <a:latin typeface="Verdana" panose="020B0604030504040204" pitchFamily="34" charset="0"/>
                <a:ea typeface="Verdana" panose="020B0604030504040204" pitchFamily="34" charset="0"/>
                <a:cs typeface="Lucida Sans Unicode"/>
              </a:rPr>
              <a:t>Python3</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a:lnSpc>
                <a:spcPct val="100000"/>
              </a:lnSpc>
              <a:spcBef>
                <a:spcPts val="525"/>
              </a:spcBef>
            </a:pPr>
            <a:r>
              <a:rPr lang="en-US" sz="2400" spc="-10" dirty="0">
                <a:solidFill>
                  <a:srgbClr val="BB158C"/>
                </a:solidFill>
                <a:latin typeface="Verdana" panose="020B0604030504040204" pitchFamily="34" charset="0"/>
                <a:ea typeface="Verdana" panose="020B0604030504040204" pitchFamily="34" charset="0"/>
                <a:cs typeface="Lucida Sans Unicode"/>
              </a:rPr>
              <a:t>Flask</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a:lnSpc>
                <a:spcPct val="100000"/>
              </a:lnSpc>
              <a:spcBef>
                <a:spcPts val="525"/>
              </a:spcBef>
            </a:pPr>
            <a:r>
              <a:rPr lang="en-US" sz="2400" spc="20" dirty="0">
                <a:solidFill>
                  <a:srgbClr val="BB158C"/>
                </a:solidFill>
                <a:latin typeface="Verdana" panose="020B0604030504040204" pitchFamily="34" charset="0"/>
                <a:ea typeface="Verdana" panose="020B0604030504040204" pitchFamily="34" charset="0"/>
                <a:cs typeface="Lucida Sans Unicode"/>
              </a:rPr>
              <a:t>pip</a:t>
            </a:r>
            <a:r>
              <a:rPr lang="en-US" sz="2400" spc="-195" dirty="0">
                <a:solidFill>
                  <a:srgbClr val="BB158C"/>
                </a:solidFill>
                <a:latin typeface="Verdana" panose="020B0604030504040204" pitchFamily="34" charset="0"/>
                <a:ea typeface="Verdana" panose="020B0604030504040204" pitchFamily="34" charset="0"/>
                <a:cs typeface="Lucida Sans Unicode"/>
              </a:rPr>
              <a:t> </a:t>
            </a:r>
            <a:r>
              <a:rPr lang="en-US" sz="2400" spc="20" dirty="0">
                <a:solidFill>
                  <a:srgbClr val="BB158C"/>
                </a:solidFill>
                <a:latin typeface="Verdana" panose="020B0604030504040204" pitchFamily="34" charset="0"/>
                <a:ea typeface="Verdana" panose="020B0604030504040204" pitchFamily="34" charset="0"/>
                <a:cs typeface="Lucida Sans Unicode"/>
              </a:rPr>
              <a:t>modules</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3402329">
              <a:lnSpc>
                <a:spcPct val="117500"/>
              </a:lnSpc>
            </a:pPr>
            <a:r>
              <a:rPr lang="en-US" sz="2400" spc="20" dirty="0">
                <a:solidFill>
                  <a:srgbClr val="BB158C"/>
                </a:solidFill>
                <a:latin typeface="Verdana" panose="020B0604030504040204" pitchFamily="34" charset="0"/>
                <a:ea typeface="Verdana" panose="020B0604030504040204" pitchFamily="34" charset="0"/>
                <a:cs typeface="Lucida Sans Unicode"/>
              </a:rPr>
              <a:t>pip</a:t>
            </a:r>
            <a:r>
              <a:rPr lang="en-US" sz="2400" spc="-195" dirty="0">
                <a:solidFill>
                  <a:srgbClr val="BB158C"/>
                </a:solidFill>
                <a:latin typeface="Verdana" panose="020B0604030504040204" pitchFamily="34" charset="0"/>
                <a:ea typeface="Verdana" panose="020B0604030504040204" pitchFamily="34" charset="0"/>
                <a:cs typeface="Lucida Sans Unicode"/>
              </a:rPr>
              <a:t> </a:t>
            </a:r>
            <a:r>
              <a:rPr lang="en-US" sz="2400" spc="35" dirty="0">
                <a:solidFill>
                  <a:srgbClr val="BB158C"/>
                </a:solidFill>
                <a:latin typeface="Verdana" panose="020B0604030504040204" pitchFamily="34" charset="0"/>
                <a:ea typeface="Verdana" panose="020B0604030504040204" pitchFamily="34" charset="0"/>
                <a:cs typeface="Lucida Sans Unicode"/>
              </a:rPr>
              <a:t>version</a:t>
            </a:r>
            <a:r>
              <a:rPr lang="en-US" sz="2400" spc="-190" dirty="0">
                <a:solidFill>
                  <a:srgbClr val="BB158C"/>
                </a:solidFill>
                <a:latin typeface="Verdana" panose="020B0604030504040204" pitchFamily="34" charset="0"/>
                <a:ea typeface="Verdana" panose="020B0604030504040204" pitchFamily="34" charset="0"/>
                <a:cs typeface="Lucida Sans Unicode"/>
              </a:rPr>
              <a:t> </a:t>
            </a:r>
            <a:r>
              <a:rPr lang="en-US" sz="2400" dirty="0">
                <a:solidFill>
                  <a:srgbClr val="BB158C"/>
                </a:solidFill>
                <a:latin typeface="Verdana" panose="020B0604030504040204" pitchFamily="34" charset="0"/>
                <a:ea typeface="Verdana" panose="020B0604030504040204" pitchFamily="34" charset="0"/>
                <a:cs typeface="Lucida Sans Unicode"/>
              </a:rPr>
              <a:t>manager</a:t>
            </a:r>
          </a:p>
          <a:p>
            <a:pPr marL="565785" marR="3402329">
              <a:lnSpc>
                <a:spcPct val="117500"/>
              </a:lnSpc>
            </a:pPr>
            <a:r>
              <a:rPr lang="en-US" sz="2400" spc="35" dirty="0">
                <a:solidFill>
                  <a:srgbClr val="BB158C"/>
                </a:solidFill>
                <a:latin typeface="Verdana" panose="020B0604030504040204" pitchFamily="34" charset="0"/>
                <a:ea typeface="Verdana" panose="020B0604030504040204" pitchFamily="34" charset="0"/>
                <a:cs typeface="Lucida Sans Unicode"/>
              </a:rPr>
              <a:t>Scikit-Learn</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5426075">
              <a:lnSpc>
                <a:spcPct val="117500"/>
              </a:lnSpc>
            </a:pPr>
            <a:r>
              <a:rPr lang="en-US" sz="2400" spc="270" dirty="0">
                <a:solidFill>
                  <a:srgbClr val="BB158C"/>
                </a:solidFill>
                <a:latin typeface="Verdana" panose="020B0604030504040204" pitchFamily="34" charset="0"/>
                <a:ea typeface="Verdana" panose="020B0604030504040204" pitchFamily="34" charset="0"/>
                <a:cs typeface="Lucida Sans Unicode"/>
              </a:rPr>
              <a:t>P</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10" dirty="0">
                <a:solidFill>
                  <a:srgbClr val="BB158C"/>
                </a:solidFill>
                <a:latin typeface="Verdana" panose="020B0604030504040204" pitchFamily="34" charset="0"/>
                <a:ea typeface="Verdana" panose="020B0604030504040204" pitchFamily="34" charset="0"/>
                <a:cs typeface="Lucida Sans Unicode"/>
              </a:rPr>
              <a:t>s  </a:t>
            </a:r>
          </a:p>
          <a:p>
            <a:pPr marL="565785" marR="5426075">
              <a:lnSpc>
                <a:spcPct val="117500"/>
              </a:lnSpc>
            </a:pPr>
            <a:r>
              <a:rPr lang="en-US" sz="2400" spc="85" dirty="0" err="1">
                <a:solidFill>
                  <a:srgbClr val="BB158C"/>
                </a:solidFill>
                <a:latin typeface="Verdana" panose="020B0604030504040204" pitchFamily="34" charset="0"/>
                <a:ea typeface="Verdana" panose="020B0604030504040204" pitchFamily="34" charset="0"/>
                <a:cs typeface="Lucida Sans Unicode"/>
              </a:rPr>
              <a:t>N</a:t>
            </a:r>
            <a:r>
              <a:rPr lang="en-US" sz="2400" dirty="0" err="1">
                <a:solidFill>
                  <a:srgbClr val="BB158C"/>
                </a:solidFill>
                <a:latin typeface="Verdana" panose="020B0604030504040204" pitchFamily="34" charset="0"/>
                <a:ea typeface="Verdana" panose="020B0604030504040204" pitchFamily="34" charset="0"/>
                <a:cs typeface="Lucida Sans Unicode"/>
              </a:rPr>
              <a:t>u</a:t>
            </a:r>
            <a:r>
              <a:rPr lang="en-US" sz="2400" spc="-5" dirty="0" err="1">
                <a:solidFill>
                  <a:srgbClr val="BB158C"/>
                </a:solidFill>
                <a:latin typeface="Verdana" panose="020B0604030504040204" pitchFamily="34" charset="0"/>
                <a:ea typeface="Verdana" panose="020B0604030504040204" pitchFamily="34" charset="0"/>
                <a:cs typeface="Lucida Sans Unicode"/>
              </a:rPr>
              <a:t>m</a:t>
            </a:r>
            <a:r>
              <a:rPr lang="en-US" sz="2400" spc="55" dirty="0" err="1">
                <a:solidFill>
                  <a:srgbClr val="BB158C"/>
                </a:solidFill>
                <a:latin typeface="Verdana" panose="020B0604030504040204" pitchFamily="34" charset="0"/>
                <a:ea typeface="Verdana" panose="020B0604030504040204" pitchFamily="34" charset="0"/>
                <a:cs typeface="Lucida Sans Unicode"/>
              </a:rPr>
              <a:t>p</a:t>
            </a:r>
            <a:r>
              <a:rPr lang="en-US" sz="2400" spc="135" dirty="0" err="1">
                <a:solidFill>
                  <a:srgbClr val="BB158C"/>
                </a:solidFill>
                <a:latin typeface="Verdana" panose="020B0604030504040204" pitchFamily="34" charset="0"/>
                <a:ea typeface="Verdana" panose="020B0604030504040204" pitchFamily="34" charset="0"/>
                <a:cs typeface="Lucida Sans Unicode"/>
              </a:rPr>
              <a:t>y</a:t>
            </a:r>
            <a:endParaRPr lang="en-US" sz="2400" dirty="0">
              <a:solidFill>
                <a:srgbClr val="BB158C"/>
              </a:solidFill>
              <a:latin typeface="Verdana" panose="020B0604030504040204" pitchFamily="34" charset="0"/>
              <a:ea typeface="Verdana" panose="020B0604030504040204" pitchFamily="34" charset="0"/>
              <a:cs typeface="Lucida Sans Unicode"/>
            </a:endParaRPr>
          </a:p>
          <a:p>
            <a:endParaRPr lang="en-US" sz="2400" dirty="0">
              <a:solidFill>
                <a:srgbClr val="BB158C"/>
              </a:solidFill>
              <a:latin typeface="Verdana" panose="020B0604030504040204" pitchFamily="34" charset="0"/>
              <a:ea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9"/>
            <a:ext cx="8517255" cy="8282940"/>
            <a:chOff x="0" y="2004409"/>
            <a:chExt cx="8517255" cy="8282940"/>
          </a:xfrm>
        </p:grpSpPr>
        <p:pic>
          <p:nvPicPr>
            <p:cNvPr id="3" name="object 3"/>
            <p:cNvPicPr/>
            <p:nvPr/>
          </p:nvPicPr>
          <p:blipFill>
            <a:blip r:embed="rId2" cstate="print"/>
            <a:stretch>
              <a:fillRect/>
            </a:stretch>
          </p:blipFill>
          <p:spPr>
            <a:xfrm>
              <a:off x="0" y="5143503"/>
              <a:ext cx="5273762" cy="5143496"/>
            </a:xfrm>
            <a:prstGeom prst="rect">
              <a:avLst/>
            </a:prstGeom>
          </p:spPr>
        </p:pic>
        <p:pic>
          <p:nvPicPr>
            <p:cNvPr id="4" name="object 4"/>
            <p:cNvPicPr/>
            <p:nvPr/>
          </p:nvPicPr>
          <p:blipFill>
            <a:blip r:embed="rId3" cstate="print"/>
            <a:stretch>
              <a:fillRect/>
            </a:stretch>
          </p:blipFill>
          <p:spPr>
            <a:xfrm>
              <a:off x="1787373" y="2004409"/>
              <a:ext cx="6729802" cy="6718300"/>
            </a:xfrm>
            <a:prstGeom prst="rect">
              <a:avLst/>
            </a:prstGeom>
          </p:spPr>
        </p:pic>
        <p:pic>
          <p:nvPicPr>
            <p:cNvPr id="5" name="object 5"/>
            <p:cNvPicPr/>
            <p:nvPr/>
          </p:nvPicPr>
          <p:blipFill>
            <a:blip r:embed="rId4" cstate="print"/>
            <a:stretch>
              <a:fillRect/>
            </a:stretch>
          </p:blipFill>
          <p:spPr>
            <a:xfrm>
              <a:off x="6148738" y="2122711"/>
              <a:ext cx="952499" cy="952499"/>
            </a:xfrm>
            <a:prstGeom prst="rect">
              <a:avLst/>
            </a:prstGeom>
          </p:spPr>
        </p:pic>
      </p:grpSp>
      <p:sp>
        <p:nvSpPr>
          <p:cNvPr id="6" name="object 6"/>
          <p:cNvSpPr txBox="1">
            <a:spLocks noGrp="1"/>
          </p:cNvSpPr>
          <p:nvPr>
            <p:ph type="title"/>
          </p:nvPr>
        </p:nvSpPr>
        <p:spPr>
          <a:xfrm>
            <a:off x="7050920" y="336114"/>
            <a:ext cx="4186554" cy="894080"/>
          </a:xfrm>
          <a:prstGeom prst="rect">
            <a:avLst/>
          </a:prstGeom>
        </p:spPr>
        <p:txBody>
          <a:bodyPr vert="horz" wrap="square" lIns="0" tIns="12700" rIns="0" bIns="0" rtlCol="0">
            <a:spAutoFit/>
          </a:bodyPr>
          <a:lstStyle/>
          <a:p>
            <a:pPr marL="12700">
              <a:lnSpc>
                <a:spcPct val="100000"/>
              </a:lnSpc>
              <a:spcBef>
                <a:spcPts val="100"/>
              </a:spcBef>
            </a:pPr>
            <a:r>
              <a:rPr sz="5700" spc="-80" dirty="0">
                <a:solidFill>
                  <a:srgbClr val="7030A0"/>
                </a:solidFill>
                <a:latin typeface="Tahoma"/>
                <a:cs typeface="Tahoma"/>
              </a:rPr>
              <a:t>Advantages</a:t>
            </a:r>
            <a:endParaRPr sz="5700" dirty="0">
              <a:solidFill>
                <a:srgbClr val="7030A0"/>
              </a:solidFill>
              <a:latin typeface="Tahoma"/>
              <a:cs typeface="Tahoma"/>
            </a:endParaRPr>
          </a:p>
        </p:txBody>
      </p:sp>
      <p:sp>
        <p:nvSpPr>
          <p:cNvPr id="8" name="object 8"/>
          <p:cNvSpPr txBox="1"/>
          <p:nvPr/>
        </p:nvSpPr>
        <p:spPr>
          <a:xfrm>
            <a:off x="9363075" y="2122711"/>
            <a:ext cx="8924925" cy="6856301"/>
          </a:xfrm>
          <a:prstGeom prst="rect">
            <a:avLst/>
          </a:prstGeom>
        </p:spPr>
        <p:txBody>
          <a:bodyPr vert="horz" wrap="square" lIns="0" tIns="11430" rIns="0" bIns="0" rtlCol="0">
            <a:spAutoFit/>
          </a:bodyPr>
          <a:lstStyle/>
          <a:p>
            <a:pPr marL="469900" marR="374650" indent="-457200">
              <a:lnSpc>
                <a:spcPct val="115900"/>
              </a:lnSpc>
              <a:spcBef>
                <a:spcPts val="90"/>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90" dirty="0">
                <a:solidFill>
                  <a:srgbClr val="BB158C"/>
                </a:solidFill>
                <a:latin typeface="Verdana" panose="020B0604030504040204" pitchFamily="34" charset="0"/>
                <a:ea typeface="Verdana" panose="020B0604030504040204" pitchFamily="34" charset="0"/>
                <a:cs typeface="Tahoma" panose="020B0604030504040204" pitchFamily="34" charset="0"/>
              </a:rPr>
              <a:t>x</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540" dirty="0">
                <a:solidFill>
                  <a:srgbClr val="BB158C"/>
                </a:solidFill>
                <a:latin typeface="Verdana" panose="020B0604030504040204" pitchFamily="34" charset="0"/>
                <a:ea typeface="Verdana" panose="020B0604030504040204" pitchFamily="34" charset="0"/>
                <a:cs typeface="Tahoma" panose="020B0604030504040204" pitchFamily="34" charset="0"/>
              </a:rPr>
              <a:t>-</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00" dirty="0">
                <a:solidFill>
                  <a:srgbClr val="BB158C"/>
                </a:solidFill>
                <a:latin typeface="Verdana" panose="020B0604030504040204" pitchFamily="34" charset="0"/>
                <a:ea typeface="Verdana" panose="020B0604030504040204" pitchFamily="34" charset="0"/>
                <a:cs typeface="Tahoma" panose="020B0604030504040204" pitchFamily="34" charset="0"/>
              </a:rPr>
              <a:t>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for</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patients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with</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life-threatening</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0" dirty="0">
                <a:solidFill>
                  <a:srgbClr val="BB158C"/>
                </a:solidFill>
                <a:latin typeface="Verdana" panose="020B0604030504040204" pitchFamily="34" charset="0"/>
                <a:ea typeface="Verdana" panose="020B0604030504040204" pitchFamily="34" charset="0"/>
                <a:cs typeface="Tahoma" panose="020B0604030504040204" pitchFamily="34" charset="0"/>
              </a:rPr>
              <a:t>conditions.</a:t>
            </a:r>
            <a:endParaRPr lang="en-US" sz="2400" spc="1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374650" indent="-457200">
              <a:lnSpc>
                <a:spcPct val="115900"/>
              </a:lnSpc>
              <a:spcBef>
                <a:spcPts val="90"/>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5080" indent="-457200">
              <a:lnSpc>
                <a:spcPct val="115900"/>
              </a:lnSpc>
              <a:buFont typeface="Wingdings" panose="05000000000000000000" pitchFamily="2" charset="2"/>
              <a:buChar char="q"/>
            </a:pP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5" dirty="0">
                <a:solidFill>
                  <a:srgbClr val="BB158C"/>
                </a:solidFill>
                <a:latin typeface="Verdana" panose="020B0604030504040204" pitchFamily="34" charset="0"/>
                <a:ea typeface="Verdana" panose="020B0604030504040204" pitchFamily="34" charset="0"/>
                <a:cs typeface="Tahoma" panose="020B0604030504040204" pitchFamily="34" charset="0"/>
              </a:rPr>
              <a:t>ensure</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that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0" dirty="0">
                <a:solidFill>
                  <a:srgbClr val="BB158C"/>
                </a:solidFill>
                <a:latin typeface="Verdana" panose="020B0604030504040204" pitchFamily="34" charset="0"/>
                <a:ea typeface="Verdana" panose="020B0604030504040204" pitchFamily="34" charset="0"/>
                <a:cs typeface="Tahoma" panose="020B0604030504040204" pitchFamily="34" charset="0"/>
              </a:rPr>
              <a:t>ALL</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people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0" dirty="0">
                <a:solidFill>
                  <a:srgbClr val="BB158C"/>
                </a:solidFill>
                <a:latin typeface="Verdana" panose="020B0604030504040204" pitchFamily="34" charset="0"/>
                <a:ea typeface="Verdana" panose="020B0604030504040204" pitchFamily="34" charset="0"/>
                <a:cs typeface="Tahoma" panose="020B0604030504040204" pitchFamily="34" charset="0"/>
              </a:rPr>
              <a:t>requiring</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emergency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care </a:t>
            </a:r>
            <a:r>
              <a:rPr sz="2400" spc="-85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are </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appropriately </a:t>
            </a:r>
            <a:r>
              <a:rPr sz="2400" dirty="0">
                <a:solidFill>
                  <a:srgbClr val="BB158C"/>
                </a:solidFill>
                <a:latin typeface="Verdana" panose="020B0604030504040204" pitchFamily="34" charset="0"/>
                <a:ea typeface="Verdana" panose="020B0604030504040204" pitchFamily="34" charset="0"/>
                <a:cs typeface="Tahoma" panose="020B0604030504040204" pitchFamily="34" charset="0"/>
              </a:rPr>
              <a:t>categorized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according </a:t>
            </a:r>
            <a:r>
              <a:rPr sz="2400" spc="70" dirty="0">
                <a:solidFill>
                  <a:srgbClr val="BB158C"/>
                </a:solidFill>
                <a:latin typeface="Verdana" panose="020B0604030504040204" pitchFamily="34" charset="0"/>
                <a:ea typeface="Verdana" panose="020B0604030504040204" pitchFamily="34" charset="0"/>
                <a:cs typeface="Tahoma" panose="020B0604030504040204" pitchFamily="34" charset="0"/>
              </a:rPr>
              <a:t>to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their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clinical</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condition.</a:t>
            </a:r>
            <a:endParaRPr lang="en-US" sz="2400" spc="15"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5080" indent="-457200">
              <a:lnSpc>
                <a:spcPct val="115900"/>
              </a:lnSpc>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ro</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w</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ro</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749300" indent="-457200">
              <a:lnSpc>
                <a:spcPct val="115900"/>
              </a:lnSpc>
              <a:spcBef>
                <a:spcPts val="5"/>
              </a:spcBef>
              <a:buFont typeface="Wingdings" panose="05000000000000000000" pitchFamily="2" charset="2"/>
              <a:buChar char="q"/>
              <a:tabLst>
                <a:tab pos="2249170" algn="l"/>
              </a:tabLst>
            </a:pP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decrease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the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patient's</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0" dirty="0">
                <a:solidFill>
                  <a:srgbClr val="BB158C"/>
                </a:solidFill>
                <a:latin typeface="Verdana" panose="020B0604030504040204" pitchFamily="34" charset="0"/>
                <a:ea typeface="Verdana" panose="020B0604030504040204" pitchFamily="34" charset="0"/>
                <a:cs typeface="Tahoma" panose="020B0604030504040204" pitchFamily="34" charset="0"/>
              </a:rPr>
              <a:t>overall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length</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of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5" dirty="0">
                <a:solidFill>
                  <a:srgbClr val="BB158C"/>
                </a:solidFill>
                <a:latin typeface="Verdana" panose="020B0604030504040204" pitchFamily="34" charset="0"/>
                <a:ea typeface="Verdana" panose="020B0604030504040204" pitchFamily="34" charset="0"/>
                <a:cs typeface="Tahoma" panose="020B0604030504040204" pitchFamily="34" charset="0"/>
              </a:rPr>
              <a:t>stay. </a:t>
            </a:r>
            <a:r>
              <a:rPr sz="2400" spc="-85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80" dirty="0">
                <a:solidFill>
                  <a:srgbClr val="BB158C"/>
                </a:solidFill>
                <a:latin typeface="Verdana" panose="020B0604030504040204" pitchFamily="34" charset="0"/>
                <a:ea typeface="Verdana" panose="020B0604030504040204" pitchFamily="34" charset="0"/>
                <a:cs typeface="Tahoma" panose="020B0604030504040204" pitchFamily="34" charset="0"/>
              </a:rPr>
              <a:t>g</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u</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180" dirty="0">
                <a:solidFill>
                  <a:srgbClr val="BB158C"/>
                </a:solidFill>
                <a:latin typeface="Verdana" panose="020B0604030504040204" pitchFamily="34" charset="0"/>
                <a:ea typeface="Verdana" panose="020B0604030504040204" pitchFamily="34" charset="0"/>
                <a:cs typeface="Tahoma" panose="020B0604030504040204" pitchFamily="34" charset="0"/>
              </a:rPr>
              <a:t>g</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749300" indent="-457200">
              <a:lnSpc>
                <a:spcPct val="115900"/>
              </a:lnSpc>
              <a:spcBef>
                <a:spcPts val="5"/>
              </a:spcBef>
              <a:buFont typeface="Wingdings" panose="05000000000000000000" pitchFamily="2" charset="2"/>
              <a:buChar char="q"/>
              <a:tabLst>
                <a:tab pos="2249170" algn="l"/>
              </a:tabLst>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1069340" indent="-457200">
              <a:lnSpc>
                <a:spcPct val="115900"/>
              </a:lnSpc>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b</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u</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40" dirty="0">
                <a:solidFill>
                  <a:srgbClr val="BB158C"/>
                </a:solidFill>
                <a:latin typeface="Verdana" panose="020B0604030504040204" pitchFamily="34" charset="0"/>
                <a:ea typeface="Verdana" panose="020B0604030504040204" pitchFamily="34" charset="0"/>
                <a:cs typeface="Tahoma" panose="020B0604030504040204" pitchFamily="34" charset="0"/>
              </a:rPr>
              <a: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or</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ar</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e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professionals</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7074987" y="314671"/>
            <a:ext cx="4138295" cy="939800"/>
          </a:xfrm>
          <a:prstGeom prst="rect">
            <a:avLst/>
          </a:prstGeom>
        </p:spPr>
        <p:txBody>
          <a:bodyPr vert="horz" wrap="square" lIns="0" tIns="12700" rIns="0" bIns="0" rtlCol="0">
            <a:spAutoFit/>
          </a:bodyPr>
          <a:lstStyle/>
          <a:p>
            <a:pPr marL="12700">
              <a:lnSpc>
                <a:spcPct val="100000"/>
              </a:lnSpc>
              <a:spcBef>
                <a:spcPts val="100"/>
              </a:spcBef>
            </a:pPr>
            <a:r>
              <a:rPr sz="6000" spc="-210" dirty="0">
                <a:solidFill>
                  <a:srgbClr val="7030A0"/>
                </a:solidFill>
              </a:rPr>
              <a:t>C</a:t>
            </a:r>
            <a:r>
              <a:rPr sz="6000" spc="-430" dirty="0">
                <a:solidFill>
                  <a:srgbClr val="7030A0"/>
                </a:solidFill>
              </a:rPr>
              <a:t>o</a:t>
            </a:r>
            <a:r>
              <a:rPr sz="6000" spc="-555" dirty="0">
                <a:solidFill>
                  <a:srgbClr val="7030A0"/>
                </a:solidFill>
              </a:rPr>
              <a:t>n</a:t>
            </a:r>
            <a:r>
              <a:rPr sz="6000" spc="-265" dirty="0">
                <a:solidFill>
                  <a:srgbClr val="7030A0"/>
                </a:solidFill>
              </a:rPr>
              <a:t>c</a:t>
            </a:r>
            <a:r>
              <a:rPr sz="6000" spc="-260" dirty="0">
                <a:solidFill>
                  <a:srgbClr val="7030A0"/>
                </a:solidFill>
              </a:rPr>
              <a:t>l</a:t>
            </a:r>
            <a:r>
              <a:rPr sz="6000" spc="-605" dirty="0">
                <a:solidFill>
                  <a:srgbClr val="7030A0"/>
                </a:solidFill>
              </a:rPr>
              <a:t>u</a:t>
            </a:r>
            <a:r>
              <a:rPr sz="6000" spc="-650" dirty="0">
                <a:solidFill>
                  <a:srgbClr val="7030A0"/>
                </a:solidFill>
              </a:rPr>
              <a:t>s</a:t>
            </a:r>
            <a:r>
              <a:rPr sz="6000" spc="-380" dirty="0">
                <a:solidFill>
                  <a:srgbClr val="7030A0"/>
                </a:solidFill>
              </a:rPr>
              <a:t>i</a:t>
            </a:r>
            <a:r>
              <a:rPr sz="6000" spc="-430" dirty="0">
                <a:solidFill>
                  <a:srgbClr val="7030A0"/>
                </a:solidFill>
              </a:rPr>
              <a:t>o</a:t>
            </a:r>
            <a:r>
              <a:rPr sz="6000" spc="-490" dirty="0">
                <a:solidFill>
                  <a:srgbClr val="7030A0"/>
                </a:solidFill>
              </a:rPr>
              <a:t>n</a:t>
            </a:r>
            <a:endParaRPr sz="6000" dirty="0">
              <a:solidFill>
                <a:srgbClr val="7030A0"/>
              </a:solidFill>
            </a:endParaRPr>
          </a:p>
        </p:txBody>
      </p:sp>
      <p:sp>
        <p:nvSpPr>
          <p:cNvPr id="8" name="object 8"/>
          <p:cNvSpPr txBox="1"/>
          <p:nvPr/>
        </p:nvSpPr>
        <p:spPr>
          <a:xfrm>
            <a:off x="9508949" y="2726636"/>
            <a:ext cx="8239125" cy="4992713"/>
          </a:xfrm>
          <a:prstGeom prst="rect">
            <a:avLst/>
          </a:prstGeom>
        </p:spPr>
        <p:txBody>
          <a:bodyPr vert="horz" wrap="square" lIns="0" tIns="12700" rIns="0" bIns="0" rtlCol="0">
            <a:spAutoFit/>
          </a:bodyPr>
          <a:lstStyle/>
          <a:p>
            <a:pPr marL="469900" marR="5080" indent="-457200">
              <a:lnSpc>
                <a:spcPct val="115700"/>
              </a:lnSpc>
              <a:spcBef>
                <a:spcPts val="100"/>
              </a:spcBef>
              <a:buFont typeface="Wingdings" panose="05000000000000000000" pitchFamily="2" charset="2"/>
              <a:buChar char="q"/>
            </a:pPr>
            <a:r>
              <a:rPr sz="2400" spc="-65"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results</a:t>
            </a:r>
            <a:r>
              <a:rPr sz="2400" spc="-290" dirty="0">
                <a:solidFill>
                  <a:srgbClr val="BB158C"/>
                </a:solidFill>
                <a:latin typeface="Verdana"/>
                <a:cs typeface="Verdana"/>
              </a:rPr>
              <a:t> </a:t>
            </a:r>
            <a:r>
              <a:rPr sz="2400" spc="-15" dirty="0">
                <a:solidFill>
                  <a:srgbClr val="BB158C"/>
                </a:solidFill>
                <a:latin typeface="Verdana"/>
                <a:cs typeface="Verdana"/>
              </a:rPr>
              <a:t>from</a:t>
            </a:r>
            <a:r>
              <a:rPr sz="2400" spc="-290" dirty="0">
                <a:solidFill>
                  <a:srgbClr val="BB158C"/>
                </a:solidFill>
                <a:latin typeface="Verdana"/>
                <a:cs typeface="Verdana"/>
              </a:rPr>
              <a:t> </a:t>
            </a:r>
            <a:r>
              <a:rPr sz="2400" spc="-20" dirty="0">
                <a:solidFill>
                  <a:srgbClr val="BB158C"/>
                </a:solidFill>
                <a:latin typeface="Verdana"/>
                <a:cs typeface="Verdana"/>
              </a:rPr>
              <a:t>this</a:t>
            </a:r>
            <a:r>
              <a:rPr sz="2400" spc="-285" dirty="0">
                <a:solidFill>
                  <a:srgbClr val="BB158C"/>
                </a:solidFill>
                <a:latin typeface="Verdana"/>
                <a:cs typeface="Verdana"/>
              </a:rPr>
              <a:t> </a:t>
            </a:r>
            <a:r>
              <a:rPr sz="2400" spc="-20" dirty="0">
                <a:solidFill>
                  <a:srgbClr val="BB158C"/>
                </a:solidFill>
                <a:latin typeface="Verdana"/>
                <a:cs typeface="Verdana"/>
              </a:rPr>
              <a:t>study</a:t>
            </a:r>
            <a:r>
              <a:rPr sz="2400" spc="-290" dirty="0">
                <a:solidFill>
                  <a:srgbClr val="BB158C"/>
                </a:solidFill>
                <a:latin typeface="Verdana"/>
                <a:cs typeface="Verdana"/>
              </a:rPr>
              <a:t> </a:t>
            </a:r>
            <a:r>
              <a:rPr sz="2400" spc="-15" dirty="0">
                <a:solidFill>
                  <a:srgbClr val="BB158C"/>
                </a:solidFill>
                <a:latin typeface="Verdana"/>
                <a:cs typeface="Verdana"/>
              </a:rPr>
              <a:t>clearly</a:t>
            </a:r>
            <a:r>
              <a:rPr sz="2400" spc="-290" dirty="0">
                <a:solidFill>
                  <a:srgbClr val="BB158C"/>
                </a:solidFill>
                <a:latin typeface="Verdana"/>
                <a:cs typeface="Verdana"/>
              </a:rPr>
              <a:t> </a:t>
            </a:r>
            <a:r>
              <a:rPr sz="2400" spc="-20" dirty="0">
                <a:solidFill>
                  <a:srgbClr val="BB158C"/>
                </a:solidFill>
                <a:latin typeface="Verdana"/>
                <a:cs typeface="Verdana"/>
              </a:rPr>
              <a:t>illustrate</a:t>
            </a:r>
            <a:r>
              <a:rPr sz="2400" spc="-285" dirty="0">
                <a:solidFill>
                  <a:srgbClr val="BB158C"/>
                </a:solidFill>
                <a:latin typeface="Verdana"/>
                <a:cs typeface="Verdana"/>
              </a:rPr>
              <a:t> </a:t>
            </a:r>
            <a:r>
              <a:rPr sz="2400" spc="-120" dirty="0">
                <a:solidFill>
                  <a:srgbClr val="BB158C"/>
                </a:solidFill>
                <a:latin typeface="Verdana"/>
                <a:cs typeface="Verdana"/>
              </a:rPr>
              <a:t>a</a:t>
            </a:r>
            <a:r>
              <a:rPr sz="2400" spc="-290" dirty="0">
                <a:solidFill>
                  <a:srgbClr val="BB158C"/>
                </a:solidFill>
                <a:latin typeface="Verdana"/>
                <a:cs typeface="Verdana"/>
              </a:rPr>
              <a:t> </a:t>
            </a:r>
            <a:r>
              <a:rPr sz="2400" spc="-55" dirty="0">
                <a:solidFill>
                  <a:srgbClr val="BB158C"/>
                </a:solidFill>
                <a:latin typeface="Verdana"/>
                <a:cs typeface="Verdana"/>
              </a:rPr>
              <a:t>lack </a:t>
            </a:r>
            <a:r>
              <a:rPr sz="2400" spc="-935" dirty="0">
                <a:solidFill>
                  <a:srgbClr val="BB158C"/>
                </a:solidFill>
                <a:latin typeface="Verdana"/>
                <a:cs typeface="Verdana"/>
              </a:rPr>
              <a:t> </a:t>
            </a:r>
            <a:r>
              <a:rPr sz="2400" spc="55" dirty="0">
                <a:solidFill>
                  <a:srgbClr val="BB158C"/>
                </a:solidFill>
                <a:latin typeface="Verdana"/>
                <a:cs typeface="Verdana"/>
              </a:rPr>
              <a:t>of </a:t>
            </a:r>
            <a:r>
              <a:rPr sz="2400" spc="20" dirty="0">
                <a:solidFill>
                  <a:srgbClr val="BB158C"/>
                </a:solidFill>
                <a:latin typeface="Verdana"/>
                <a:cs typeface="Verdana"/>
              </a:rPr>
              <a:t>correct </a:t>
            </a:r>
            <a:r>
              <a:rPr sz="2400" spc="-20" dirty="0">
                <a:solidFill>
                  <a:srgbClr val="BB158C"/>
                </a:solidFill>
                <a:latin typeface="Verdana"/>
                <a:cs typeface="Verdana"/>
              </a:rPr>
              <a:t>prioritization </a:t>
            </a:r>
            <a:r>
              <a:rPr sz="2400" spc="55" dirty="0">
                <a:solidFill>
                  <a:srgbClr val="BB158C"/>
                </a:solidFill>
                <a:latin typeface="Verdana"/>
                <a:cs typeface="Verdana"/>
              </a:rPr>
              <a:t>of </a:t>
            </a:r>
            <a:r>
              <a:rPr sz="2400" spc="-20" dirty="0">
                <a:solidFill>
                  <a:srgbClr val="BB158C"/>
                </a:solidFill>
                <a:latin typeface="Verdana"/>
                <a:cs typeface="Verdana"/>
              </a:rPr>
              <a:t>patients </a:t>
            </a:r>
            <a:r>
              <a:rPr sz="2400" spc="-30" dirty="0">
                <a:solidFill>
                  <a:srgbClr val="BB158C"/>
                </a:solidFill>
                <a:latin typeface="Verdana"/>
                <a:cs typeface="Verdana"/>
              </a:rPr>
              <a:t>in </a:t>
            </a:r>
            <a:r>
              <a:rPr sz="2400" spc="-20" dirty="0">
                <a:solidFill>
                  <a:srgbClr val="BB158C"/>
                </a:solidFill>
                <a:latin typeface="Verdana"/>
                <a:cs typeface="Verdana"/>
              </a:rPr>
              <a:t>relation </a:t>
            </a:r>
            <a:r>
              <a:rPr sz="2400" spc="35" dirty="0">
                <a:solidFill>
                  <a:srgbClr val="BB158C"/>
                </a:solidFill>
                <a:latin typeface="Verdana"/>
                <a:cs typeface="Verdana"/>
              </a:rPr>
              <a:t>to </a:t>
            </a:r>
            <a:r>
              <a:rPr sz="2400" spc="-935" dirty="0">
                <a:solidFill>
                  <a:srgbClr val="BB158C"/>
                </a:solidFill>
                <a:latin typeface="Verdana"/>
                <a:cs typeface="Verdana"/>
              </a:rPr>
              <a:t> </a:t>
            </a:r>
            <a:r>
              <a:rPr sz="2400" spc="-20"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25" dirty="0">
                <a:solidFill>
                  <a:srgbClr val="BB158C"/>
                </a:solidFill>
                <a:latin typeface="Verdana"/>
                <a:cs typeface="Verdana"/>
              </a:rPr>
              <a:t>for</a:t>
            </a:r>
            <a:r>
              <a:rPr sz="2400" spc="-290" dirty="0">
                <a:solidFill>
                  <a:srgbClr val="BB158C"/>
                </a:solidFill>
                <a:latin typeface="Verdana"/>
                <a:cs typeface="Verdana"/>
              </a:rPr>
              <a:t> </a:t>
            </a:r>
            <a:r>
              <a:rPr sz="2400" spc="-35" dirty="0">
                <a:solidFill>
                  <a:srgbClr val="BB158C"/>
                </a:solidFill>
                <a:latin typeface="Verdana"/>
                <a:cs typeface="Verdana"/>
              </a:rPr>
              <a:t>timely</a:t>
            </a:r>
            <a:r>
              <a:rPr sz="2400" spc="-290" dirty="0">
                <a:solidFill>
                  <a:srgbClr val="BB158C"/>
                </a:solidFill>
                <a:latin typeface="Verdana"/>
                <a:cs typeface="Verdana"/>
              </a:rPr>
              <a:t> </a:t>
            </a:r>
            <a:r>
              <a:rPr sz="2400" spc="-85" dirty="0">
                <a:solidFill>
                  <a:srgbClr val="BB158C"/>
                </a:solidFill>
                <a:latin typeface="Verdana"/>
                <a:cs typeface="Verdana"/>
              </a:rPr>
              <a:t>assessment.</a:t>
            </a:r>
            <a:endParaRPr sz="2400" dirty="0">
              <a:solidFill>
                <a:srgbClr val="BB158C"/>
              </a:solidFill>
              <a:latin typeface="Verdana"/>
              <a:cs typeface="Verdana"/>
            </a:endParaRPr>
          </a:p>
          <a:p>
            <a:pPr marL="457200" indent="-457200">
              <a:lnSpc>
                <a:spcPct val="100000"/>
              </a:lnSpc>
              <a:spcBef>
                <a:spcPts val="45"/>
              </a:spcBef>
              <a:buFont typeface="Wingdings" panose="05000000000000000000" pitchFamily="2" charset="2"/>
              <a:buChar char="q"/>
            </a:pPr>
            <a:endParaRPr sz="2400" dirty="0">
              <a:solidFill>
                <a:srgbClr val="BB158C"/>
              </a:solidFill>
              <a:latin typeface="Verdana"/>
              <a:cs typeface="Verdana"/>
            </a:endParaRPr>
          </a:p>
          <a:p>
            <a:pPr marL="469900" marR="36195" indent="-457200">
              <a:lnSpc>
                <a:spcPct val="115700"/>
              </a:lnSpc>
              <a:buFont typeface="Wingdings" panose="05000000000000000000" pitchFamily="2" charset="2"/>
              <a:buChar char="q"/>
            </a:pPr>
            <a:r>
              <a:rPr sz="2400" spc="-55" dirty="0">
                <a:solidFill>
                  <a:srgbClr val="BB158C"/>
                </a:solidFill>
                <a:latin typeface="Verdana"/>
                <a:cs typeface="Verdana"/>
              </a:rPr>
              <a:t>This</a:t>
            </a:r>
            <a:r>
              <a:rPr sz="2400" spc="-290" dirty="0">
                <a:solidFill>
                  <a:srgbClr val="BB158C"/>
                </a:solidFill>
                <a:latin typeface="Verdana"/>
                <a:cs typeface="Verdana"/>
              </a:rPr>
              <a:t> </a:t>
            </a:r>
            <a:r>
              <a:rPr sz="2400" spc="-45" dirty="0">
                <a:solidFill>
                  <a:srgbClr val="BB158C"/>
                </a:solidFill>
                <a:latin typeface="Verdana"/>
                <a:cs typeface="Verdana"/>
              </a:rPr>
              <a:t>is</a:t>
            </a:r>
            <a:r>
              <a:rPr sz="2400" spc="-290" dirty="0">
                <a:solidFill>
                  <a:srgbClr val="BB158C"/>
                </a:solidFill>
                <a:latin typeface="Verdana"/>
                <a:cs typeface="Verdana"/>
              </a:rPr>
              <a:t> </a:t>
            </a:r>
            <a:r>
              <a:rPr sz="2400" spc="-15" dirty="0">
                <a:solidFill>
                  <a:srgbClr val="BB158C"/>
                </a:solidFill>
                <a:latin typeface="Verdana"/>
                <a:cs typeface="Verdana"/>
              </a:rPr>
              <a:t>further</a:t>
            </a:r>
            <a:r>
              <a:rPr sz="2400" spc="-285" dirty="0">
                <a:solidFill>
                  <a:srgbClr val="BB158C"/>
                </a:solidFill>
                <a:latin typeface="Verdana"/>
                <a:cs typeface="Verdana"/>
              </a:rPr>
              <a:t> </a:t>
            </a:r>
            <a:r>
              <a:rPr sz="2400" spc="-25" dirty="0">
                <a:solidFill>
                  <a:srgbClr val="BB158C"/>
                </a:solidFill>
                <a:latin typeface="Verdana"/>
                <a:cs typeface="Verdana"/>
              </a:rPr>
              <a:t>demonstrated</a:t>
            </a:r>
            <a:r>
              <a:rPr sz="2400" spc="-290" dirty="0">
                <a:solidFill>
                  <a:srgbClr val="BB158C"/>
                </a:solidFill>
                <a:latin typeface="Verdana"/>
                <a:cs typeface="Verdana"/>
              </a:rPr>
              <a:t> </a:t>
            </a:r>
            <a:r>
              <a:rPr sz="2400" spc="-10" dirty="0">
                <a:solidFill>
                  <a:srgbClr val="BB158C"/>
                </a:solidFill>
                <a:latin typeface="Verdana"/>
                <a:cs typeface="Verdana"/>
              </a:rPr>
              <a:t>by</a:t>
            </a:r>
            <a:r>
              <a:rPr sz="2400" spc="-290" dirty="0">
                <a:solidFill>
                  <a:srgbClr val="BB158C"/>
                </a:solidFill>
                <a:latin typeface="Verdana"/>
                <a:cs typeface="Verdana"/>
              </a:rPr>
              <a:t> </a:t>
            </a:r>
            <a:r>
              <a:rPr sz="2400" spc="-20" dirty="0">
                <a:solidFill>
                  <a:srgbClr val="BB158C"/>
                </a:solidFill>
                <a:latin typeface="Verdana"/>
                <a:cs typeface="Verdana"/>
              </a:rPr>
              <a:t>the</a:t>
            </a:r>
            <a:r>
              <a:rPr sz="2400" spc="-285" dirty="0">
                <a:solidFill>
                  <a:srgbClr val="BB158C"/>
                </a:solidFill>
                <a:latin typeface="Verdana"/>
                <a:cs typeface="Verdana"/>
              </a:rPr>
              <a:t> </a:t>
            </a:r>
            <a:r>
              <a:rPr sz="2400" spc="-10" dirty="0">
                <a:solidFill>
                  <a:srgbClr val="BB158C"/>
                </a:solidFill>
                <a:latin typeface="Verdana"/>
                <a:cs typeface="Verdana"/>
              </a:rPr>
              <a:t>retrospective </a:t>
            </a:r>
            <a:r>
              <a:rPr sz="2400" spc="-935" dirty="0">
                <a:solidFill>
                  <a:srgbClr val="BB158C"/>
                </a:solidFill>
                <a:latin typeface="Verdana"/>
                <a:cs typeface="Verdana"/>
              </a:rPr>
              <a:t> </a:t>
            </a:r>
            <a:r>
              <a:rPr sz="2400" spc="-65" dirty="0">
                <a:solidFill>
                  <a:srgbClr val="BB158C"/>
                </a:solidFill>
                <a:latin typeface="Verdana"/>
                <a:cs typeface="Verdana"/>
              </a:rPr>
              <a:t>triage </a:t>
            </a:r>
            <a:r>
              <a:rPr sz="2400" spc="-5" dirty="0">
                <a:solidFill>
                  <a:srgbClr val="BB158C"/>
                </a:solidFill>
                <a:latin typeface="Verdana"/>
                <a:cs typeface="Verdana"/>
              </a:rPr>
              <a:t>classification </a:t>
            </a:r>
            <a:r>
              <a:rPr sz="2400" spc="55" dirty="0">
                <a:solidFill>
                  <a:srgbClr val="BB158C"/>
                </a:solidFill>
                <a:latin typeface="Verdana"/>
                <a:cs typeface="Verdana"/>
              </a:rPr>
              <a:t>of </a:t>
            </a:r>
            <a:r>
              <a:rPr sz="2400" spc="-50" dirty="0">
                <a:solidFill>
                  <a:srgbClr val="BB158C"/>
                </a:solidFill>
                <a:latin typeface="Verdana"/>
                <a:cs typeface="Verdana"/>
              </a:rPr>
              <a:t>patients, </a:t>
            </a:r>
            <a:r>
              <a:rPr sz="2400" spc="-20" dirty="0">
                <a:solidFill>
                  <a:srgbClr val="BB158C"/>
                </a:solidFill>
                <a:latin typeface="Verdana"/>
                <a:cs typeface="Verdana"/>
              </a:rPr>
              <a:t>which </a:t>
            </a:r>
            <a:r>
              <a:rPr sz="2400" dirty="0">
                <a:solidFill>
                  <a:srgbClr val="BB158C"/>
                </a:solidFill>
                <a:latin typeface="Verdana"/>
                <a:cs typeface="Verdana"/>
              </a:rPr>
              <a:t>identified </a:t>
            </a:r>
            <a:r>
              <a:rPr sz="2400" spc="-935" dirty="0">
                <a:solidFill>
                  <a:srgbClr val="BB158C"/>
                </a:solidFill>
                <a:latin typeface="Verdana"/>
                <a:cs typeface="Verdana"/>
              </a:rPr>
              <a:t> </a:t>
            </a:r>
            <a:r>
              <a:rPr sz="2400" spc="-20" dirty="0">
                <a:solidFill>
                  <a:srgbClr val="BB158C"/>
                </a:solidFill>
                <a:latin typeface="Verdana"/>
                <a:cs typeface="Verdana"/>
              </a:rPr>
              <a:t>patients</a:t>
            </a:r>
            <a:r>
              <a:rPr sz="2400" spc="-290" dirty="0">
                <a:solidFill>
                  <a:srgbClr val="BB158C"/>
                </a:solidFill>
                <a:latin typeface="Verdana"/>
                <a:cs typeface="Verdana"/>
              </a:rPr>
              <a:t> </a:t>
            </a:r>
            <a:r>
              <a:rPr sz="2400" spc="-30" dirty="0">
                <a:solidFill>
                  <a:srgbClr val="BB158C"/>
                </a:solidFill>
                <a:latin typeface="Verdana"/>
                <a:cs typeface="Verdana"/>
              </a:rPr>
              <a:t>with</a:t>
            </a:r>
            <a:r>
              <a:rPr sz="2400" spc="-290" dirty="0">
                <a:solidFill>
                  <a:srgbClr val="BB158C"/>
                </a:solidFill>
                <a:latin typeface="Verdana"/>
                <a:cs typeface="Verdana"/>
              </a:rPr>
              <a:t> </a:t>
            </a:r>
            <a:r>
              <a:rPr sz="2400" spc="-75" dirty="0">
                <a:solidFill>
                  <a:srgbClr val="BB158C"/>
                </a:solidFill>
                <a:latin typeface="Verdana"/>
                <a:cs typeface="Verdana"/>
              </a:rPr>
              <a:t>high</a:t>
            </a:r>
            <a:r>
              <a:rPr sz="2400" spc="-290" dirty="0">
                <a:solidFill>
                  <a:srgbClr val="BB158C"/>
                </a:solidFill>
                <a:latin typeface="Verdana"/>
                <a:cs typeface="Verdana"/>
              </a:rPr>
              <a:t> </a:t>
            </a:r>
            <a:r>
              <a:rPr sz="2400" spc="-240" dirty="0">
                <a:solidFill>
                  <a:srgbClr val="BB158C"/>
                </a:solidFill>
                <a:latin typeface="Verdana"/>
                <a:cs typeface="Verdana"/>
              </a:rPr>
              <a:t>ISS</a:t>
            </a:r>
            <a:r>
              <a:rPr sz="2400" spc="-290" dirty="0">
                <a:solidFill>
                  <a:srgbClr val="BB158C"/>
                </a:solidFill>
                <a:latin typeface="Verdana"/>
                <a:cs typeface="Verdana"/>
              </a:rPr>
              <a:t> </a:t>
            </a:r>
            <a:r>
              <a:rPr sz="2400" spc="-90" dirty="0">
                <a:solidFill>
                  <a:srgbClr val="BB158C"/>
                </a:solidFill>
                <a:latin typeface="Verdana"/>
                <a:cs typeface="Verdana"/>
              </a:rPr>
              <a:t>as</a:t>
            </a:r>
            <a:r>
              <a:rPr sz="2400" spc="-290" dirty="0">
                <a:solidFill>
                  <a:srgbClr val="BB158C"/>
                </a:solidFill>
                <a:latin typeface="Verdana"/>
                <a:cs typeface="Verdana"/>
              </a:rPr>
              <a:t> </a:t>
            </a:r>
            <a:r>
              <a:rPr sz="2400" spc="-30" dirty="0">
                <a:solidFill>
                  <a:srgbClr val="BB158C"/>
                </a:solidFill>
                <a:latin typeface="Verdana"/>
                <a:cs typeface="Verdana"/>
              </a:rPr>
              <a:t>in</a:t>
            </a:r>
            <a:r>
              <a:rPr sz="2400" spc="-290" dirty="0">
                <a:solidFill>
                  <a:srgbClr val="BB158C"/>
                </a:solidFill>
                <a:latin typeface="Verdana"/>
                <a:cs typeface="Verdana"/>
              </a:rPr>
              <a:t> </a:t>
            </a:r>
            <a:r>
              <a:rPr sz="2400" spc="-55" dirty="0">
                <a:solidFill>
                  <a:srgbClr val="BB158C"/>
                </a:solidFill>
                <a:latin typeface="Verdana"/>
                <a:cs typeface="Verdana"/>
              </a:rPr>
              <a:t>urgent</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55" dirty="0">
                <a:solidFill>
                  <a:srgbClr val="BB158C"/>
                </a:solidFill>
                <a:latin typeface="Verdana"/>
                <a:cs typeface="Verdana"/>
              </a:rPr>
              <a:t>of</a:t>
            </a:r>
            <a:r>
              <a:rPr sz="2400" spc="-290" dirty="0">
                <a:solidFill>
                  <a:srgbClr val="BB158C"/>
                </a:solidFill>
                <a:latin typeface="Verdana"/>
                <a:cs typeface="Verdana"/>
              </a:rPr>
              <a:t> </a:t>
            </a:r>
            <a:r>
              <a:rPr sz="2400" spc="-80" dirty="0">
                <a:solidFill>
                  <a:srgbClr val="BB158C"/>
                </a:solidFill>
                <a:latin typeface="Verdana"/>
                <a:cs typeface="Verdana"/>
              </a:rPr>
              <a:t>care.</a:t>
            </a:r>
            <a:endParaRPr sz="2400" dirty="0">
              <a:solidFill>
                <a:srgbClr val="BB158C"/>
              </a:solidFill>
              <a:latin typeface="Verdana"/>
              <a:cs typeface="Verdana"/>
            </a:endParaRPr>
          </a:p>
          <a:p>
            <a:pPr marL="457200" indent="-457200">
              <a:lnSpc>
                <a:spcPct val="100000"/>
              </a:lnSpc>
              <a:spcBef>
                <a:spcPts val="45"/>
              </a:spcBef>
              <a:buFont typeface="Wingdings" panose="05000000000000000000" pitchFamily="2" charset="2"/>
              <a:buChar char="q"/>
            </a:pPr>
            <a:endParaRPr sz="2400" dirty="0">
              <a:solidFill>
                <a:srgbClr val="BB158C"/>
              </a:solidFill>
              <a:latin typeface="Verdana"/>
              <a:cs typeface="Verdana"/>
            </a:endParaRPr>
          </a:p>
          <a:p>
            <a:pPr marL="469900" marR="892175" indent="-457200">
              <a:lnSpc>
                <a:spcPct val="115700"/>
              </a:lnSpc>
              <a:buFont typeface="Wingdings" panose="05000000000000000000" pitchFamily="2" charset="2"/>
              <a:buChar char="q"/>
            </a:pPr>
            <a:r>
              <a:rPr sz="2400" spc="-45" dirty="0">
                <a:solidFill>
                  <a:srgbClr val="BB158C"/>
                </a:solidFill>
                <a:latin typeface="Verdana"/>
                <a:cs typeface="Verdana"/>
              </a:rPr>
              <a:t>Since</a:t>
            </a:r>
            <a:r>
              <a:rPr sz="2400" spc="-290" dirty="0">
                <a:solidFill>
                  <a:srgbClr val="BB158C"/>
                </a:solidFill>
                <a:latin typeface="Verdana"/>
                <a:cs typeface="Verdana"/>
              </a:rPr>
              <a:t> </a:t>
            </a:r>
            <a:r>
              <a:rPr sz="2400" spc="-5" dirty="0">
                <a:solidFill>
                  <a:srgbClr val="BB158C"/>
                </a:solidFill>
                <a:latin typeface="Verdana"/>
                <a:cs typeface="Verdana"/>
              </a:rPr>
              <a:t>no</a:t>
            </a:r>
            <a:r>
              <a:rPr sz="2400" spc="-290" dirty="0">
                <a:solidFill>
                  <a:srgbClr val="BB158C"/>
                </a:solidFill>
                <a:latin typeface="Verdana"/>
                <a:cs typeface="Verdana"/>
              </a:rPr>
              <a:t> </a:t>
            </a:r>
            <a:r>
              <a:rPr sz="2400" spc="-30" dirty="0">
                <a:solidFill>
                  <a:srgbClr val="BB158C"/>
                </a:solidFill>
                <a:latin typeface="Verdana"/>
                <a:cs typeface="Verdana"/>
              </a:rPr>
              <a:t>significant</a:t>
            </a:r>
            <a:r>
              <a:rPr sz="2400" spc="-290" dirty="0">
                <a:solidFill>
                  <a:srgbClr val="BB158C"/>
                </a:solidFill>
                <a:latin typeface="Verdana"/>
                <a:cs typeface="Verdana"/>
              </a:rPr>
              <a:t> </a:t>
            </a:r>
            <a:r>
              <a:rPr sz="2400" spc="5" dirty="0">
                <a:solidFill>
                  <a:srgbClr val="BB158C"/>
                </a:solidFill>
                <a:latin typeface="Verdana"/>
                <a:cs typeface="Verdana"/>
              </a:rPr>
              <a:t>difference</a:t>
            </a:r>
            <a:r>
              <a:rPr sz="2400" spc="-285" dirty="0">
                <a:solidFill>
                  <a:srgbClr val="BB158C"/>
                </a:solidFill>
                <a:latin typeface="Verdana"/>
                <a:cs typeface="Verdana"/>
              </a:rPr>
              <a:t> </a:t>
            </a:r>
            <a:r>
              <a:rPr sz="2400" spc="-30" dirty="0">
                <a:solidFill>
                  <a:srgbClr val="BB158C"/>
                </a:solidFill>
                <a:latin typeface="Verdana"/>
                <a:cs typeface="Verdana"/>
              </a:rPr>
              <a:t>in</a:t>
            </a:r>
            <a:r>
              <a:rPr sz="2400" spc="35" dirty="0">
                <a:solidFill>
                  <a:srgbClr val="BB158C"/>
                </a:solidFill>
                <a:latin typeface="Verdana"/>
                <a:cs typeface="Verdana"/>
              </a:rPr>
              <a:t>to</a:t>
            </a:r>
            <a:r>
              <a:rPr sz="2400" spc="-290" dirty="0">
                <a:solidFill>
                  <a:srgbClr val="BB158C"/>
                </a:solidFill>
                <a:latin typeface="Verdana"/>
                <a:cs typeface="Verdana"/>
              </a:rPr>
              <a:t> </a:t>
            </a:r>
            <a:r>
              <a:rPr sz="2400" spc="-50" dirty="0">
                <a:solidFill>
                  <a:srgbClr val="BB158C"/>
                </a:solidFill>
                <a:latin typeface="Verdana"/>
                <a:cs typeface="Verdana"/>
              </a:rPr>
              <a:t>time</a:t>
            </a:r>
            <a:r>
              <a:rPr sz="2400" spc="-285" dirty="0">
                <a:solidFill>
                  <a:srgbClr val="BB158C"/>
                </a:solidFill>
                <a:latin typeface="Verdana"/>
                <a:cs typeface="Verdana"/>
              </a:rPr>
              <a:t> </a:t>
            </a:r>
            <a:r>
              <a:rPr sz="2400" spc="35" dirty="0">
                <a:solidFill>
                  <a:srgbClr val="BB158C"/>
                </a:solidFill>
                <a:latin typeface="Verdana"/>
                <a:cs typeface="Verdana"/>
              </a:rPr>
              <a:t>to </a:t>
            </a:r>
            <a:r>
              <a:rPr sz="2400" spc="40" dirty="0">
                <a:solidFill>
                  <a:srgbClr val="BB158C"/>
                </a:solidFill>
                <a:latin typeface="Verdana"/>
                <a:cs typeface="Verdana"/>
              </a:rPr>
              <a:t> </a:t>
            </a:r>
            <a:r>
              <a:rPr sz="2400" spc="-65" dirty="0">
                <a:solidFill>
                  <a:srgbClr val="BB158C"/>
                </a:solidFill>
                <a:latin typeface="Verdana"/>
                <a:cs typeface="Verdana"/>
              </a:rPr>
              <a:t>assessment</a:t>
            </a:r>
            <a:r>
              <a:rPr sz="2400" spc="-290" dirty="0">
                <a:solidFill>
                  <a:srgbClr val="BB158C"/>
                </a:solidFill>
                <a:latin typeface="Verdana"/>
                <a:cs typeface="Verdana"/>
              </a:rPr>
              <a:t> </a:t>
            </a:r>
            <a:r>
              <a:rPr sz="2400" spc="-55" dirty="0">
                <a:solidFill>
                  <a:srgbClr val="BB158C"/>
                </a:solidFill>
                <a:latin typeface="Verdana"/>
                <a:cs typeface="Verdana"/>
              </a:rPr>
              <a:t>regardless</a:t>
            </a:r>
            <a:r>
              <a:rPr sz="2400" spc="-290" dirty="0">
                <a:solidFill>
                  <a:srgbClr val="BB158C"/>
                </a:solidFill>
                <a:latin typeface="Verdana"/>
                <a:cs typeface="Verdana"/>
              </a:rPr>
              <a:t> </a:t>
            </a:r>
            <a:r>
              <a:rPr sz="2400" spc="55" dirty="0">
                <a:solidFill>
                  <a:srgbClr val="BB158C"/>
                </a:solidFill>
                <a:latin typeface="Verdana"/>
                <a:cs typeface="Verdana"/>
              </a:rPr>
              <a:t>of</a:t>
            </a:r>
            <a:r>
              <a:rPr sz="2400" spc="-290" dirty="0">
                <a:solidFill>
                  <a:srgbClr val="BB158C"/>
                </a:solidFill>
                <a:latin typeface="Verdana"/>
                <a:cs typeface="Verdana"/>
              </a:rPr>
              <a:t> </a:t>
            </a:r>
            <a:r>
              <a:rPr sz="2400" spc="-70" dirty="0">
                <a:solidFill>
                  <a:srgbClr val="BB158C"/>
                </a:solidFill>
                <a:latin typeface="Verdana"/>
                <a:cs typeface="Verdana"/>
              </a:rPr>
              <a:t>injury</a:t>
            </a:r>
            <a:r>
              <a:rPr sz="2400" spc="-285" dirty="0">
                <a:solidFill>
                  <a:srgbClr val="BB158C"/>
                </a:solidFill>
                <a:latin typeface="Verdana"/>
                <a:cs typeface="Verdana"/>
              </a:rPr>
              <a:t> </a:t>
            </a:r>
            <a:r>
              <a:rPr sz="2400" spc="-40" dirty="0">
                <a:solidFill>
                  <a:srgbClr val="BB158C"/>
                </a:solidFill>
                <a:latin typeface="Verdana"/>
                <a:cs typeface="Verdana"/>
              </a:rPr>
              <a:t>severity</a:t>
            </a:r>
            <a:r>
              <a:rPr sz="2400" spc="-290" dirty="0">
                <a:solidFill>
                  <a:srgbClr val="BB158C"/>
                </a:solidFill>
                <a:latin typeface="Verdana"/>
                <a:cs typeface="Verdana"/>
              </a:rPr>
              <a:t> </a:t>
            </a:r>
            <a:r>
              <a:rPr sz="2400" spc="-90" dirty="0">
                <a:solidFill>
                  <a:srgbClr val="BB158C"/>
                </a:solidFill>
                <a:latin typeface="Verdana"/>
                <a:cs typeface="Verdana"/>
              </a:rPr>
              <a:t>was</a:t>
            </a:r>
            <a:r>
              <a:rPr lang="en-US" sz="2400" dirty="0">
                <a:solidFill>
                  <a:srgbClr val="BB158C"/>
                </a:solidFill>
                <a:latin typeface="Verdana"/>
                <a:cs typeface="Verdana"/>
              </a:rPr>
              <a:t> </a:t>
            </a:r>
            <a:r>
              <a:rPr sz="2400" spc="-45" dirty="0">
                <a:solidFill>
                  <a:srgbClr val="BB158C"/>
                </a:solidFill>
                <a:latin typeface="Verdana"/>
                <a:cs typeface="Verdana"/>
              </a:rPr>
              <a:t>observed,</a:t>
            </a:r>
            <a:r>
              <a:rPr sz="2400" spc="-290" dirty="0">
                <a:solidFill>
                  <a:srgbClr val="BB158C"/>
                </a:solidFill>
                <a:latin typeface="Verdana"/>
                <a:cs typeface="Verdana"/>
              </a:rPr>
              <a:t> </a:t>
            </a:r>
            <a:r>
              <a:rPr sz="2400" spc="-20"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25" dirty="0">
                <a:solidFill>
                  <a:srgbClr val="BB158C"/>
                </a:solidFill>
                <a:latin typeface="Verdana"/>
                <a:cs typeface="Verdana"/>
              </a:rPr>
              <a:t>for</a:t>
            </a:r>
            <a:r>
              <a:rPr sz="2400" spc="-290" dirty="0">
                <a:solidFill>
                  <a:srgbClr val="BB158C"/>
                </a:solidFill>
                <a:latin typeface="Verdana"/>
                <a:cs typeface="Verdana"/>
              </a:rPr>
              <a:t> </a:t>
            </a:r>
            <a:r>
              <a:rPr sz="2400" spc="-120" dirty="0">
                <a:solidFill>
                  <a:srgbClr val="BB158C"/>
                </a:solidFill>
                <a:latin typeface="Verdana"/>
                <a:cs typeface="Verdana"/>
              </a:rPr>
              <a:t>a</a:t>
            </a:r>
            <a:r>
              <a:rPr sz="2400" spc="-290" dirty="0">
                <a:solidFill>
                  <a:srgbClr val="BB158C"/>
                </a:solidFill>
                <a:latin typeface="Verdana"/>
                <a:cs typeface="Verdana"/>
              </a:rPr>
              <a:t> </a:t>
            </a:r>
            <a:r>
              <a:rPr sz="2400" spc="-25" dirty="0">
                <a:solidFill>
                  <a:srgbClr val="BB158C"/>
                </a:solidFill>
                <a:latin typeface="Verdana"/>
                <a:cs typeface="Verdana"/>
              </a:rPr>
              <a:t>well-functioning</a:t>
            </a:r>
            <a:r>
              <a:rPr sz="2400" spc="-290" dirty="0">
                <a:solidFill>
                  <a:srgbClr val="BB158C"/>
                </a:solidFill>
                <a:latin typeface="Verdana"/>
                <a:cs typeface="Verdana"/>
              </a:rPr>
              <a:t> </a:t>
            </a:r>
            <a:r>
              <a:rPr sz="2400" spc="-60" dirty="0">
                <a:solidFill>
                  <a:srgbClr val="BB158C"/>
                </a:solidFill>
                <a:latin typeface="Verdana"/>
                <a:cs typeface="Verdana"/>
              </a:rPr>
              <a:t>triage  system</a:t>
            </a:r>
            <a:r>
              <a:rPr sz="2400" spc="-290" dirty="0">
                <a:solidFill>
                  <a:srgbClr val="BB158C"/>
                </a:solidFill>
                <a:latin typeface="Verdana"/>
                <a:cs typeface="Verdana"/>
              </a:rPr>
              <a:t> </a:t>
            </a:r>
            <a:r>
              <a:rPr sz="2400" spc="-45" dirty="0">
                <a:solidFill>
                  <a:srgbClr val="BB158C"/>
                </a:solidFill>
                <a:latin typeface="Verdana"/>
                <a:cs typeface="Verdana"/>
              </a:rPr>
              <a:t>is</a:t>
            </a:r>
            <a:r>
              <a:rPr sz="2400" spc="-290" dirty="0">
                <a:solidFill>
                  <a:srgbClr val="BB158C"/>
                </a:solidFill>
                <a:latin typeface="Verdana"/>
                <a:cs typeface="Verdana"/>
              </a:rPr>
              <a:t> </a:t>
            </a:r>
            <a:r>
              <a:rPr sz="2400" spc="-55" dirty="0">
                <a:solidFill>
                  <a:srgbClr val="BB158C"/>
                </a:solidFill>
                <a:latin typeface="Verdana"/>
                <a:cs typeface="Verdana"/>
              </a:rPr>
              <a:t>apparent.</a:t>
            </a:r>
            <a:endParaRPr sz="2400" dirty="0">
              <a:solidFill>
                <a:srgbClr val="BB158C"/>
              </a:solidFill>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AA633-C161-814B-E789-C918D3B30786}"/>
              </a:ext>
            </a:extLst>
          </p:cNvPr>
          <p:cNvSpPr txBox="1"/>
          <p:nvPr/>
        </p:nvSpPr>
        <p:spPr>
          <a:xfrm>
            <a:off x="0" y="571500"/>
            <a:ext cx="180594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References</a:t>
            </a:r>
          </a:p>
        </p:txBody>
      </p:sp>
      <p:sp>
        <p:nvSpPr>
          <p:cNvPr id="3" name="TextBox 2">
            <a:extLst>
              <a:ext uri="{FF2B5EF4-FFF2-40B4-BE49-F238E27FC236}">
                <a16:creationId xmlns:a16="http://schemas.microsoft.com/office/drawing/2014/main" id="{7607BE6C-B5A7-90AD-EFE7-8FF08331104F}"/>
              </a:ext>
            </a:extLst>
          </p:cNvPr>
          <p:cNvSpPr txBox="1"/>
          <p:nvPr/>
        </p:nvSpPr>
        <p:spPr>
          <a:xfrm>
            <a:off x="685800" y="2040404"/>
            <a:ext cx="16459200" cy="9200276"/>
          </a:xfrm>
          <a:prstGeom prst="rect">
            <a:avLst/>
          </a:prstGeom>
          <a:noFill/>
        </p:spPr>
        <p:txBody>
          <a:bodyPr wrap="square" rtlCol="0">
            <a:spAutoFit/>
          </a:bodyPr>
          <a:lstStyle/>
          <a:p>
            <a:pPr marL="457200" marR="608965" lvl="0" indent="-457200">
              <a:lnSpc>
                <a:spcPct val="127000"/>
              </a:lnSpc>
              <a:spcBef>
                <a:spcPts val="0"/>
              </a:spcBef>
              <a:spcAft>
                <a:spcPts val="600"/>
              </a:spcAft>
              <a:buFont typeface="+mj-lt"/>
              <a:buAutoNum type="arabicPeriod"/>
            </a:pPr>
            <a:r>
              <a:rPr lang="en-US" sz="2400" dirty="0">
                <a:solidFill>
                  <a:srgbClr val="BB158C"/>
                </a:solidFill>
                <a:effectLst/>
                <a:latin typeface="Verdana" panose="020B0604030504040204" pitchFamily="34" charset="0"/>
                <a:ea typeface="Verdana" panose="020B0604030504040204" pitchFamily="34" charset="0"/>
              </a:rPr>
              <a:t>Byron Graham, Raymond Bond, Michael Quinn and Maurice </a:t>
            </a:r>
            <a:r>
              <a:rPr lang="en-US" sz="2400" dirty="0" err="1">
                <a:solidFill>
                  <a:srgbClr val="BB158C"/>
                </a:solidFill>
                <a:effectLst/>
                <a:latin typeface="Verdana" panose="020B0604030504040204" pitchFamily="34" charset="0"/>
                <a:ea typeface="Verdana" panose="020B0604030504040204" pitchFamily="34" charset="0"/>
              </a:rPr>
              <a:t>Mulvenna</a:t>
            </a:r>
            <a:r>
              <a:rPr lang="en-US" sz="2400" dirty="0">
                <a:solidFill>
                  <a:srgbClr val="BB158C"/>
                </a:solidFill>
                <a:effectLst/>
                <a:latin typeface="Verdana" panose="020B0604030504040204" pitchFamily="34" charset="0"/>
                <a:ea typeface="Verdana" panose="020B0604030504040204" pitchFamily="34" charset="0"/>
              </a:rPr>
              <a:t>. “Using Data Mining to Predict Hospital Admissions from the Emergency Department. ” School of Computing and Mathematics, Ulster University, Newtownabbey</a:t>
            </a:r>
          </a:p>
          <a:p>
            <a:pPr marL="457200" marR="608965" lvl="0" indent="-457200">
              <a:lnSpc>
                <a:spcPct val="127000"/>
              </a:lnSpc>
              <a:spcBef>
                <a:spcPts val="0"/>
              </a:spcBef>
              <a:spcAft>
                <a:spcPts val="600"/>
              </a:spcAft>
              <a:buFont typeface="+mj-lt"/>
              <a:buAutoNum type="arabicPeriod"/>
            </a:pPr>
            <a:endParaRPr lang="en-US" sz="2400" dirty="0">
              <a:solidFill>
                <a:srgbClr val="BB158C"/>
              </a:solidFill>
              <a:effectLst/>
              <a:latin typeface="Verdana" panose="020B0604030504040204" pitchFamily="34" charset="0"/>
              <a:ea typeface="Verdana" panose="020B0604030504040204" pitchFamily="34" charset="0"/>
            </a:endParaRPr>
          </a:p>
          <a:p>
            <a:pPr marL="457200" marR="0" lvl="0" indent="-457200">
              <a:spcBef>
                <a:spcPts val="255"/>
              </a:spcBef>
              <a:spcAft>
                <a:spcPts val="0"/>
              </a:spcAft>
              <a:buFont typeface="+mj-lt"/>
              <a:buAutoNum type="arabicPeriod"/>
            </a:pPr>
            <a:r>
              <a:rPr lang="en-US" sz="2400" dirty="0">
                <a:solidFill>
                  <a:srgbClr val="BB158C"/>
                </a:solidFill>
                <a:effectLst/>
                <a:latin typeface="Verdana" panose="020B0604030504040204" pitchFamily="34" charset="0"/>
                <a:ea typeface="Verdana" panose="020B0604030504040204" pitchFamily="34" charset="0"/>
              </a:rPr>
              <a:t>Development of Automated Triage System for Emergency Medical Service</a:t>
            </a:r>
          </a:p>
          <a:p>
            <a:pPr marR="0">
              <a:spcBef>
                <a:spcPts val="255"/>
              </a:spcBef>
              <a:spcAft>
                <a:spcPts val="0"/>
              </a:spcAft>
            </a:pPr>
            <a:r>
              <a:rPr lang="en-US" sz="2400" dirty="0">
                <a:solidFill>
                  <a:srgbClr val="BB158C"/>
                </a:solidFill>
                <a:effectLst/>
                <a:latin typeface="Verdana" panose="020B0604030504040204" pitchFamily="34" charset="0"/>
                <a:ea typeface="Verdana" panose="020B0604030504040204" pitchFamily="34" charset="0"/>
              </a:rPr>
              <a:t>     H.A. Chong K. B. </a:t>
            </a:r>
            <a:r>
              <a:rPr lang="en-US" sz="2400" dirty="0" err="1">
                <a:solidFill>
                  <a:srgbClr val="BB158C"/>
                </a:solidFill>
                <a:effectLst/>
                <a:latin typeface="Verdana" panose="020B0604030504040204" pitchFamily="34" charset="0"/>
                <a:ea typeface="Verdana" panose="020B0604030504040204" pitchFamily="34" charset="0"/>
              </a:rPr>
              <a:t>Gan</a:t>
            </a:r>
            <a:r>
              <a:rPr lang="en-US" sz="2400" dirty="0">
                <a:solidFill>
                  <a:srgbClr val="BB158C"/>
                </a:solidFill>
                <a:effectLst/>
                <a:latin typeface="Verdana" panose="020B0604030504040204" pitchFamily="34" charset="0"/>
                <a:ea typeface="Verdana" panose="020B0604030504040204" pitchFamily="34" charset="0"/>
              </a:rPr>
              <a:t>    </a:t>
            </a:r>
          </a:p>
          <a:p>
            <a:pPr marR="0">
              <a:spcBef>
                <a:spcPts val="255"/>
              </a:spcBef>
              <a:spcAft>
                <a:spcPts val="0"/>
              </a:spcAft>
            </a:pP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latin typeface="Verdana" panose="020B0604030504040204" pitchFamily="34" charset="0"/>
              <a:ea typeface="Verdana" panose="020B0604030504040204" pitchFamily="34" charset="0"/>
            </a:endParaRPr>
          </a:p>
          <a:p>
            <a:pPr>
              <a:spcBef>
                <a:spcPts val="255"/>
              </a:spcBef>
            </a:pPr>
            <a:r>
              <a:rPr lang="en-US" sz="2400" dirty="0">
                <a:solidFill>
                  <a:srgbClr val="BB158C"/>
                </a:solidFill>
                <a:effectLst/>
                <a:latin typeface="Verdana" panose="020B0604030504040204" pitchFamily="34" charset="0"/>
                <a:ea typeface="Verdana" panose="020B0604030504040204" pitchFamily="34" charset="0"/>
              </a:rPr>
              <a:t>3. Triage Systems in Mass Casualty Incidents and Disasters: A Review Study with A Worldwide </a:t>
            </a:r>
          </a:p>
          <a:p>
            <a:pPr>
              <a:spcBef>
                <a:spcPts val="255"/>
              </a:spcBef>
            </a:pPr>
            <a:r>
              <a:rPr lang="en-US" sz="2400" dirty="0">
                <a:solidFill>
                  <a:srgbClr val="BB158C"/>
                </a:solidFill>
                <a:effectLst/>
                <a:latin typeface="Verdana" panose="020B0604030504040204" pitchFamily="34" charset="0"/>
                <a:ea typeface="Verdana" panose="020B0604030504040204" pitchFamily="34" charset="0"/>
              </a:rPr>
              <a:t>    Approach </a:t>
            </a:r>
            <a:r>
              <a:rPr lang="en-US" sz="2400" dirty="0" err="1">
                <a:solidFill>
                  <a:srgbClr val="BB158C"/>
                </a:solidFill>
                <a:effectLst/>
                <a:latin typeface="Verdana" panose="020B0604030504040204" pitchFamily="34" charset="0"/>
                <a:ea typeface="Verdana" panose="020B0604030504040204" pitchFamily="34" charset="0"/>
              </a:rPr>
              <a:t>Jafar</a:t>
            </a:r>
            <a:r>
              <a:rPr lang="en-US" sz="2400" dirty="0">
                <a:solidFill>
                  <a:srgbClr val="BB158C"/>
                </a:solidFill>
                <a:effectLst/>
                <a:latin typeface="Verdana" panose="020B0604030504040204" pitchFamily="34" charset="0"/>
                <a:ea typeface="Verdana" panose="020B0604030504040204" pitchFamily="34" charset="0"/>
              </a:rPr>
              <a:t> </a:t>
            </a:r>
            <a:r>
              <a:rPr lang="en-US" sz="2400" dirty="0" err="1">
                <a:solidFill>
                  <a:srgbClr val="BB158C"/>
                </a:solidFill>
                <a:effectLst/>
                <a:latin typeface="Verdana" panose="020B0604030504040204" pitchFamily="34" charset="0"/>
                <a:ea typeface="Verdana" panose="020B0604030504040204" pitchFamily="34" charset="0"/>
              </a:rPr>
              <a:t>Bazyar</a:t>
            </a:r>
            <a:r>
              <a:rPr lang="en-US" sz="2400" dirty="0">
                <a:solidFill>
                  <a:srgbClr val="BB158C"/>
                </a:solidFill>
                <a:effectLst/>
                <a:latin typeface="Verdana" panose="020B0604030504040204" pitchFamily="34" charset="0"/>
                <a:ea typeface="Verdana" panose="020B0604030504040204" pitchFamily="34" charset="0"/>
              </a:rPr>
              <a:t>, Mehrdad </a:t>
            </a:r>
            <a:r>
              <a:rPr lang="en-US" sz="2400" dirty="0" err="1">
                <a:solidFill>
                  <a:srgbClr val="BB158C"/>
                </a:solidFill>
                <a:effectLst/>
                <a:latin typeface="Verdana" panose="020B0604030504040204" pitchFamily="34" charset="0"/>
                <a:ea typeface="Verdana" panose="020B0604030504040204" pitchFamily="34" charset="0"/>
              </a:rPr>
              <a:t>Farrokhi</a:t>
            </a:r>
            <a:r>
              <a:rPr lang="en-US" sz="2400" dirty="0">
                <a:solidFill>
                  <a:srgbClr val="BB158C"/>
                </a:solidFill>
                <a:effectLst/>
                <a:latin typeface="Verdana" panose="020B0604030504040204" pitchFamily="34" charset="0"/>
                <a:ea typeface="Verdana" panose="020B0604030504040204" pitchFamily="34" charset="0"/>
              </a:rPr>
              <a:t>, </a:t>
            </a:r>
            <a:r>
              <a:rPr lang="en-US" sz="2400" dirty="0" err="1">
                <a:solidFill>
                  <a:srgbClr val="BB158C"/>
                </a:solidFill>
                <a:effectLst/>
                <a:latin typeface="Verdana" panose="020B0604030504040204" pitchFamily="34" charset="0"/>
                <a:ea typeface="Verdana" panose="020B0604030504040204" pitchFamily="34" charset="0"/>
              </a:rPr>
              <a:t>Hamidreza</a:t>
            </a:r>
            <a:r>
              <a:rPr lang="en-US" sz="2400" dirty="0">
                <a:solidFill>
                  <a:srgbClr val="BB158C"/>
                </a:solidFill>
                <a:effectLst/>
                <a:latin typeface="Verdana" panose="020B0604030504040204" pitchFamily="34" charset="0"/>
                <a:ea typeface="Verdana" panose="020B0604030504040204" pitchFamily="34" charset="0"/>
              </a:rPr>
              <a:t> </a:t>
            </a:r>
            <a:r>
              <a:rPr lang="en-US" sz="2400">
                <a:solidFill>
                  <a:srgbClr val="BB158C"/>
                </a:solidFill>
                <a:effectLst/>
                <a:latin typeface="Verdana" panose="020B0604030504040204" pitchFamily="34" charset="0"/>
                <a:ea typeface="Verdana" panose="020B0604030504040204" pitchFamily="34" charset="0"/>
              </a:rPr>
              <a:t>Khankeh</a:t>
            </a:r>
            <a:endParaRPr lang="en-US" sz="2400" dirty="0">
              <a:solidFill>
                <a:srgbClr val="BB158C"/>
              </a:solidFill>
              <a:effectLst/>
              <a:latin typeface="Verdana" panose="020B0604030504040204" pitchFamily="34" charset="0"/>
              <a:ea typeface="Verdana" panose="020B0604030504040204" pitchFamily="34" charset="0"/>
            </a:endParaRPr>
          </a:p>
          <a:p>
            <a:pPr>
              <a:spcBef>
                <a:spcPts val="255"/>
              </a:spcBef>
            </a:pPr>
            <a:endParaRPr lang="en-US" sz="2400" dirty="0">
              <a:solidFill>
                <a:srgbClr val="BB158C"/>
              </a:solidFill>
              <a:latin typeface="Verdana" panose="020B0604030504040204" pitchFamily="34" charset="0"/>
              <a:ea typeface="Verdana" panose="020B0604030504040204" pitchFamily="34" charset="0"/>
            </a:endParaRPr>
          </a:p>
          <a:p>
            <a:pPr marR="608965" lvl="0">
              <a:lnSpc>
                <a:spcPct val="127000"/>
              </a:lnSpc>
              <a:spcBef>
                <a:spcPts val="1465"/>
              </a:spcBef>
              <a:spcAft>
                <a:spcPts val="0"/>
              </a:spcAft>
            </a:pPr>
            <a:r>
              <a:rPr lang="en-US" sz="2400" dirty="0">
                <a:solidFill>
                  <a:srgbClr val="BB158C"/>
                </a:solidFill>
                <a:effectLst/>
                <a:latin typeface="Verdana" panose="020B0604030504040204" pitchFamily="34" charset="0"/>
                <a:ea typeface="Verdana" panose="020B0604030504040204" pitchFamily="34" charset="0"/>
              </a:rPr>
              <a:t>4. A Wireless First Responder Handheld Device for Rapid Triage, Patient Assessment and  </a:t>
            </a:r>
          </a:p>
          <a:p>
            <a:pPr marR="608965" lvl="0">
              <a:lnSpc>
                <a:spcPct val="127000"/>
              </a:lnSpc>
              <a:spcBef>
                <a:spcPts val="1465"/>
              </a:spcBef>
              <a:spcAft>
                <a:spcPts val="0"/>
              </a:spcAft>
            </a:pPr>
            <a:r>
              <a:rPr lang="en-US" sz="2400" dirty="0">
                <a:solidFill>
                  <a:srgbClr val="BB158C"/>
                </a:solidFill>
                <a:latin typeface="Verdana" panose="020B0604030504040204" pitchFamily="34" charset="0"/>
                <a:ea typeface="Verdana" panose="020B0604030504040204" pitchFamily="34" charset="0"/>
              </a:rPr>
              <a:t>  </a:t>
            </a:r>
            <a:r>
              <a:rPr lang="en-US" sz="2400" dirty="0">
                <a:solidFill>
                  <a:srgbClr val="BB158C"/>
                </a:solidFill>
                <a:effectLst/>
                <a:latin typeface="Verdana" panose="020B0604030504040204" pitchFamily="34" charset="0"/>
                <a:ea typeface="Verdana" panose="020B0604030504040204" pitchFamily="34" charset="0"/>
              </a:rPr>
              <a:t> Documentation during Mass Casualty Incidents James P. Killeen, MD1 ; Theodore C. Chan, MD1</a:t>
            </a:r>
          </a:p>
          <a:p>
            <a:pPr marR="608965" lvl="0">
              <a:lnSpc>
                <a:spcPct val="127000"/>
              </a:lnSpc>
              <a:spcBef>
                <a:spcPts val="1465"/>
              </a:spcBef>
              <a:spcAft>
                <a:spcPts val="0"/>
              </a:spcAft>
            </a:pPr>
            <a:r>
              <a:rPr lang="en-US" sz="2400" dirty="0">
                <a:solidFill>
                  <a:srgbClr val="BB158C"/>
                </a:solidFill>
                <a:latin typeface="Verdana" panose="020B0604030504040204" pitchFamily="34" charset="0"/>
                <a:ea typeface="Verdana" panose="020B0604030504040204" pitchFamily="34" charset="0"/>
              </a:rPr>
              <a:t>   Colleen </a:t>
            </a:r>
            <a:r>
              <a:rPr lang="en-US" sz="2400" dirty="0" err="1">
                <a:solidFill>
                  <a:srgbClr val="BB158C"/>
                </a:solidFill>
                <a:latin typeface="Verdana" panose="020B0604030504040204" pitchFamily="34" charset="0"/>
                <a:ea typeface="Verdana" panose="020B0604030504040204" pitchFamily="34" charset="0"/>
              </a:rPr>
              <a:t>Buono</a:t>
            </a:r>
            <a:r>
              <a:rPr lang="en-US" sz="2400" dirty="0">
                <a:solidFill>
                  <a:srgbClr val="BB158C"/>
                </a:solidFill>
                <a:latin typeface="Verdana" panose="020B0604030504040204" pitchFamily="34" charset="0"/>
                <a:ea typeface="Verdana" panose="020B0604030504040204" pitchFamily="34" charset="0"/>
              </a:rPr>
              <a:t>, MD1 ; William G. Griswold, PhD3 ; Leslie A. </a:t>
            </a:r>
            <a:r>
              <a:rPr lang="en-US" sz="2400" dirty="0" err="1">
                <a:solidFill>
                  <a:srgbClr val="BB158C"/>
                </a:solidFill>
                <a:latin typeface="Verdana" panose="020B0604030504040204" pitchFamily="34" charset="0"/>
                <a:ea typeface="Verdana" panose="020B0604030504040204" pitchFamily="34" charset="0"/>
              </a:rPr>
              <a:t>Lenert</a:t>
            </a:r>
            <a:r>
              <a:rPr lang="en-US" sz="2400" dirty="0">
                <a:solidFill>
                  <a:srgbClr val="BB158C"/>
                </a:solidFill>
                <a:latin typeface="Verdana" panose="020B0604030504040204" pitchFamily="34" charset="0"/>
                <a:ea typeface="Verdana" panose="020B0604030504040204" pitchFamily="34" charset="0"/>
              </a:rPr>
              <a:t>, MD MS </a:t>
            </a:r>
            <a:endParaRPr lang="en-US" sz="2400" dirty="0">
              <a:solidFill>
                <a:srgbClr val="BB158C"/>
              </a:solidFill>
              <a:effectLst/>
              <a:latin typeface="Verdana" panose="020B0604030504040204" pitchFamily="34" charset="0"/>
              <a:ea typeface="Verdana" panose="020B0604030504040204" pitchFamily="34" charset="0"/>
            </a:endParaRPr>
          </a:p>
          <a:p>
            <a:br>
              <a:rPr lang="en-US" sz="1800" dirty="0">
                <a:effectLst/>
                <a:latin typeface="Times New Roman" panose="02020603050405020304" pitchFamily="18" charset="0"/>
                <a:ea typeface="Calibri" panose="020F0502020204030204" pitchFamily="34" charset="0"/>
              </a:rPr>
            </a:b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latin typeface="Verdana" panose="020B0604030504040204" pitchFamily="34" charset="0"/>
              <a:ea typeface="Verdana" panose="020B0604030504040204" pitchFamily="34" charset="0"/>
            </a:endParaRPr>
          </a:p>
          <a:p>
            <a:pPr marR="0">
              <a:spcBef>
                <a:spcPts val="255"/>
              </a:spcBef>
              <a:spcAft>
                <a:spcPts val="0"/>
              </a:spcAft>
            </a:pPr>
            <a:r>
              <a:rPr lang="en-US" sz="2400" dirty="0">
                <a:solidFill>
                  <a:srgbClr val="BB158C"/>
                </a:solidFill>
                <a:effectLst/>
                <a:latin typeface="Verdana" panose="020B0604030504040204" pitchFamily="34" charset="0"/>
                <a:ea typeface="Verdana" panose="020B0604030504040204" pitchFamily="34" charset="0"/>
              </a:rPr>
              <a:t>             </a:t>
            </a:r>
            <a:br>
              <a:rPr lang="en-US" sz="2400" dirty="0">
                <a:solidFill>
                  <a:srgbClr val="BB158C"/>
                </a:solidFill>
                <a:effectLst/>
                <a:latin typeface="Verdana" panose="020B0604030504040204" pitchFamily="34" charset="0"/>
                <a:ea typeface="Verdana" panose="020B0604030504040204" pitchFamily="34" charset="0"/>
              </a:rPr>
            </a:br>
            <a:endParaRPr lang="en-US" sz="2400" dirty="0">
              <a:solidFill>
                <a:srgbClr val="BB158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4010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4923306" y="0"/>
              <a:ext cx="3364692" cy="3359957"/>
            </a:xfrm>
            <a:prstGeom prst="rect">
              <a:avLst/>
            </a:prstGeom>
          </p:spPr>
        </p:pic>
      </p:grpSp>
      <p:sp>
        <p:nvSpPr>
          <p:cNvPr id="5" name="object 5"/>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885" dirty="0"/>
              <a:t>T</a:t>
            </a:r>
            <a:r>
              <a:rPr spc="-300" dirty="0"/>
              <a:t>h</a:t>
            </a:r>
            <a:r>
              <a:rPr spc="140" dirty="0"/>
              <a:t>a</a:t>
            </a:r>
            <a:r>
              <a:rPr spc="-300" dirty="0"/>
              <a:t>n</a:t>
            </a:r>
            <a:r>
              <a:rPr spc="-265" dirty="0"/>
              <a:t>k</a:t>
            </a:r>
            <a:r>
              <a:rPr spc="-1720" dirty="0"/>
              <a:t> </a:t>
            </a:r>
            <a:r>
              <a:rPr spc="-409" dirty="0"/>
              <a:t>Y</a:t>
            </a:r>
            <a:r>
              <a:rPr spc="-575" dirty="0"/>
              <a:t>o</a:t>
            </a:r>
            <a:r>
              <a:rPr spc="-295" dirty="0"/>
              <a:t>u</a:t>
            </a:r>
          </a:p>
        </p:txBody>
      </p:sp>
      <p:grpSp>
        <p:nvGrpSpPr>
          <p:cNvPr id="6" name="object 6"/>
          <p:cNvGrpSpPr/>
          <p:nvPr/>
        </p:nvGrpSpPr>
        <p:grpSpPr>
          <a:xfrm>
            <a:off x="0" y="1028700"/>
            <a:ext cx="16055975" cy="9258300"/>
            <a:chOff x="0" y="1028700"/>
            <a:chExt cx="16055975" cy="9258300"/>
          </a:xfrm>
        </p:grpSpPr>
        <p:pic>
          <p:nvPicPr>
            <p:cNvPr id="7" name="object 7"/>
            <p:cNvPicPr/>
            <p:nvPr/>
          </p:nvPicPr>
          <p:blipFill>
            <a:blip r:embed="rId4" cstate="print"/>
            <a:stretch>
              <a:fillRect/>
            </a:stretch>
          </p:blipFill>
          <p:spPr>
            <a:xfrm>
              <a:off x="0" y="6922307"/>
              <a:ext cx="3359957" cy="3364692"/>
            </a:xfrm>
            <a:prstGeom prst="rect">
              <a:avLst/>
            </a:prstGeom>
          </p:spPr>
        </p:pic>
        <p:pic>
          <p:nvPicPr>
            <p:cNvPr id="8" name="object 8"/>
            <p:cNvPicPr/>
            <p:nvPr/>
          </p:nvPicPr>
          <p:blipFill>
            <a:blip r:embed="rId5" cstate="print"/>
            <a:stretch>
              <a:fillRect/>
            </a:stretch>
          </p:blipFill>
          <p:spPr>
            <a:xfrm>
              <a:off x="12856594" y="1028700"/>
              <a:ext cx="1390649" cy="1390649"/>
            </a:xfrm>
            <a:prstGeom prst="rect">
              <a:avLst/>
            </a:prstGeom>
          </p:spPr>
        </p:pic>
        <p:pic>
          <p:nvPicPr>
            <p:cNvPr id="9" name="object 9"/>
            <p:cNvPicPr/>
            <p:nvPr/>
          </p:nvPicPr>
          <p:blipFill>
            <a:blip r:embed="rId6" cstate="print"/>
            <a:stretch>
              <a:fillRect/>
            </a:stretch>
          </p:blipFill>
          <p:spPr>
            <a:xfrm>
              <a:off x="15465163" y="3776298"/>
              <a:ext cx="590549" cy="590549"/>
            </a:xfrm>
            <a:prstGeom prst="rect">
              <a:avLst/>
            </a:prstGeom>
          </p:spPr>
        </p:pic>
        <p:pic>
          <p:nvPicPr>
            <p:cNvPr id="10" name="object 10"/>
            <p:cNvPicPr/>
            <p:nvPr/>
          </p:nvPicPr>
          <p:blipFill>
            <a:blip r:embed="rId7" cstate="print"/>
            <a:stretch>
              <a:fillRect/>
            </a:stretch>
          </p:blipFill>
          <p:spPr>
            <a:xfrm>
              <a:off x="4039568" y="7866463"/>
              <a:ext cx="1390649" cy="1390649"/>
            </a:xfrm>
            <a:prstGeom prst="rect">
              <a:avLst/>
            </a:prstGeom>
          </p:spPr>
        </p:pic>
        <p:pic>
          <p:nvPicPr>
            <p:cNvPr id="11" name="object 11"/>
            <p:cNvPicPr/>
            <p:nvPr/>
          </p:nvPicPr>
          <p:blipFill>
            <a:blip r:embed="rId6" cstate="print"/>
            <a:stretch>
              <a:fillRect/>
            </a:stretch>
          </p:blipFill>
          <p:spPr>
            <a:xfrm>
              <a:off x="2229345" y="5917208"/>
              <a:ext cx="590549" cy="590549"/>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object 5">
            <a:extLst>
              <a:ext uri="{FF2B5EF4-FFF2-40B4-BE49-F238E27FC236}">
                <a16:creationId xmlns:a16="http://schemas.microsoft.com/office/drawing/2014/main" id="{070B1722-C63B-0773-80C9-DD46D20C84E0}"/>
              </a:ext>
            </a:extLst>
          </p:cNvPr>
          <p:cNvPicPr/>
          <p:nvPr/>
        </p:nvPicPr>
        <p:blipFill>
          <a:blip r:embed="rId2" cstate="print"/>
          <a:stretch>
            <a:fillRect/>
          </a:stretch>
        </p:blipFill>
        <p:spPr>
          <a:xfrm>
            <a:off x="12679191" y="951998"/>
            <a:ext cx="952499" cy="952499"/>
          </a:xfrm>
          <a:prstGeom prst="rect">
            <a:avLst/>
          </a:prstGeom>
        </p:spPr>
      </p:pic>
      <p:grpSp>
        <p:nvGrpSpPr>
          <p:cNvPr id="2" name="object 2"/>
          <p:cNvGrpSpPr/>
          <p:nvPr/>
        </p:nvGrpSpPr>
        <p:grpSpPr>
          <a:xfrm>
            <a:off x="0" y="2004403"/>
            <a:ext cx="8517175" cy="8282596"/>
            <a:chOff x="0" y="2004403"/>
            <a:chExt cx="8517175" cy="8282596"/>
          </a:xfrm>
        </p:grpSpPr>
        <p:pic>
          <p:nvPicPr>
            <p:cNvPr id="3" name="object 3"/>
            <p:cNvPicPr/>
            <p:nvPr/>
          </p:nvPicPr>
          <p:blipFill>
            <a:blip r:embed="rId3" cstate="print"/>
            <a:stretch>
              <a:fillRect/>
            </a:stretch>
          </p:blipFill>
          <p:spPr>
            <a:xfrm>
              <a:off x="0" y="5143500"/>
              <a:ext cx="5273762" cy="5143499"/>
            </a:xfrm>
            <a:prstGeom prst="rect">
              <a:avLst/>
            </a:prstGeom>
          </p:spPr>
        </p:pic>
        <p:pic>
          <p:nvPicPr>
            <p:cNvPr id="4" name="object 4"/>
            <p:cNvPicPr/>
            <p:nvPr/>
          </p:nvPicPr>
          <p:blipFill>
            <a:blip r:embed="rId4" cstate="print"/>
            <a:stretch>
              <a:fillRect/>
            </a:stretch>
          </p:blipFill>
          <p:spPr>
            <a:xfrm>
              <a:off x="1787373" y="2004403"/>
              <a:ext cx="6729802" cy="6718300"/>
            </a:xfrm>
            <a:prstGeom prst="rect">
              <a:avLst/>
            </a:prstGeom>
          </p:spPr>
        </p:pic>
        <p:pic>
          <p:nvPicPr>
            <p:cNvPr id="5" name="object 5"/>
            <p:cNvPicPr/>
            <p:nvPr/>
          </p:nvPicPr>
          <p:blipFill>
            <a:blip r:embed="rId2"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838200" y="274115"/>
            <a:ext cx="16154400" cy="874598"/>
          </a:xfrm>
          <a:prstGeom prst="rect">
            <a:avLst/>
          </a:prstGeom>
        </p:spPr>
        <p:txBody>
          <a:bodyPr vert="horz" wrap="square" lIns="0" tIns="12700" rIns="0" bIns="0" rtlCol="0">
            <a:spAutoFit/>
          </a:bodyPr>
          <a:lstStyle/>
          <a:p>
            <a:pPr marL="12700" algn="ctr">
              <a:lnSpc>
                <a:spcPct val="100000"/>
              </a:lnSpc>
              <a:spcBef>
                <a:spcPts val="100"/>
              </a:spcBef>
            </a:pPr>
            <a:r>
              <a:rPr sz="5600" spc="-250" dirty="0">
                <a:solidFill>
                  <a:srgbClr val="7030A0"/>
                </a:solidFill>
                <a:latin typeface="Tahoma" panose="020B0604030504040204" pitchFamily="34" charset="0"/>
                <a:ea typeface="Tahoma" panose="020B0604030504040204" pitchFamily="34" charset="0"/>
                <a:cs typeface="Tahoma" panose="020B0604030504040204" pitchFamily="34" charset="0"/>
              </a:rPr>
              <a:t>P</a:t>
            </a:r>
            <a:r>
              <a:rPr sz="5600" spc="210" dirty="0">
                <a:solidFill>
                  <a:srgbClr val="7030A0"/>
                </a:solidFill>
                <a:latin typeface="Tahoma" panose="020B0604030504040204" pitchFamily="34" charset="0"/>
                <a:ea typeface="Tahoma" panose="020B0604030504040204" pitchFamily="34" charset="0"/>
                <a:cs typeface="Tahoma" panose="020B0604030504040204" pitchFamily="34" charset="0"/>
              </a:rPr>
              <a:t>r</a:t>
            </a:r>
            <a:r>
              <a:rPr sz="5600" spc="140" dirty="0">
                <a:solidFill>
                  <a:srgbClr val="7030A0"/>
                </a:solidFill>
                <a:latin typeface="Tahoma" panose="020B0604030504040204" pitchFamily="34" charset="0"/>
                <a:ea typeface="Tahoma" panose="020B0604030504040204" pitchFamily="34" charset="0"/>
                <a:cs typeface="Tahoma" panose="020B0604030504040204" pitchFamily="34" charset="0"/>
              </a:rPr>
              <a:t>o</a:t>
            </a:r>
            <a:r>
              <a:rPr sz="5600" spc="375" dirty="0">
                <a:solidFill>
                  <a:srgbClr val="7030A0"/>
                </a:solidFill>
                <a:latin typeface="Tahoma" panose="020B0604030504040204" pitchFamily="34" charset="0"/>
                <a:ea typeface="Tahoma" panose="020B0604030504040204" pitchFamily="34" charset="0"/>
                <a:cs typeface="Tahoma" panose="020B0604030504040204" pitchFamily="34" charset="0"/>
              </a:rPr>
              <a:t>b</a:t>
            </a:r>
            <a:r>
              <a:rPr sz="5600" spc="90" dirty="0">
                <a:solidFill>
                  <a:srgbClr val="7030A0"/>
                </a:solidFill>
                <a:latin typeface="Tahoma" panose="020B0604030504040204" pitchFamily="34" charset="0"/>
                <a:ea typeface="Tahoma" panose="020B0604030504040204" pitchFamily="34" charset="0"/>
                <a:cs typeface="Tahoma" panose="020B0604030504040204" pitchFamily="34" charset="0"/>
              </a:rPr>
              <a:t>l</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950" dirty="0">
                <a:solidFill>
                  <a:srgbClr val="7030A0"/>
                </a:solidFill>
                <a:latin typeface="Tahoma" panose="020B0604030504040204" pitchFamily="34" charset="0"/>
                <a:ea typeface="Tahoma" panose="020B0604030504040204" pitchFamily="34" charset="0"/>
                <a:cs typeface="Tahoma" panose="020B0604030504040204" pitchFamily="34" charset="0"/>
              </a:rPr>
              <a:t>m</a:t>
            </a:r>
            <a:r>
              <a:rPr sz="5600" spc="-370" dirty="0">
                <a:solidFill>
                  <a:srgbClr val="7030A0"/>
                </a:solidFill>
                <a:latin typeface="Tahoma" panose="020B0604030504040204" pitchFamily="34" charset="0"/>
                <a:ea typeface="Tahoma" panose="020B0604030504040204" pitchFamily="34" charset="0"/>
                <a:cs typeface="Tahoma" panose="020B0604030504040204" pitchFamily="34" charset="0"/>
              </a:rPr>
              <a:t> </a:t>
            </a:r>
            <a:r>
              <a:rPr sz="5600" spc="-300" dirty="0">
                <a:solidFill>
                  <a:srgbClr val="7030A0"/>
                </a:solidFill>
                <a:latin typeface="Tahoma" panose="020B0604030504040204" pitchFamily="34" charset="0"/>
                <a:ea typeface="Tahoma" panose="020B0604030504040204" pitchFamily="34" charset="0"/>
                <a:cs typeface="Tahoma" panose="020B0604030504040204" pitchFamily="34" charset="0"/>
              </a:rPr>
              <a:t>S</a:t>
            </a:r>
            <a:r>
              <a:rPr sz="5600" spc="400" dirty="0">
                <a:solidFill>
                  <a:srgbClr val="7030A0"/>
                </a:solidFill>
                <a:latin typeface="Tahoma" panose="020B0604030504040204" pitchFamily="34" charset="0"/>
                <a:ea typeface="Tahoma" panose="020B0604030504040204" pitchFamily="34" charset="0"/>
                <a:cs typeface="Tahoma" panose="020B0604030504040204" pitchFamily="34" charset="0"/>
              </a:rPr>
              <a:t>t</a:t>
            </a:r>
            <a:r>
              <a:rPr sz="5600" spc="680" dirty="0">
                <a:solidFill>
                  <a:srgbClr val="7030A0"/>
                </a:solidFill>
                <a:latin typeface="Tahoma" panose="020B0604030504040204" pitchFamily="34" charset="0"/>
                <a:ea typeface="Tahoma" panose="020B0604030504040204" pitchFamily="34" charset="0"/>
                <a:cs typeface="Tahoma" panose="020B0604030504040204" pitchFamily="34" charset="0"/>
              </a:rPr>
              <a:t>a</a:t>
            </a:r>
            <a:r>
              <a:rPr sz="5600" spc="400" dirty="0">
                <a:solidFill>
                  <a:srgbClr val="7030A0"/>
                </a:solidFill>
                <a:latin typeface="Tahoma" panose="020B0604030504040204" pitchFamily="34" charset="0"/>
                <a:ea typeface="Tahoma" panose="020B0604030504040204" pitchFamily="34" charset="0"/>
                <a:cs typeface="Tahoma" panose="020B0604030504040204" pitchFamily="34" charset="0"/>
              </a:rPr>
              <a:t>t</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944" dirty="0">
                <a:solidFill>
                  <a:srgbClr val="7030A0"/>
                </a:solidFill>
                <a:latin typeface="Tahoma" panose="020B0604030504040204" pitchFamily="34" charset="0"/>
                <a:ea typeface="Tahoma" panose="020B0604030504040204" pitchFamily="34" charset="0"/>
                <a:cs typeface="Tahoma" panose="020B0604030504040204" pitchFamily="34" charset="0"/>
              </a:rPr>
              <a:t>m</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345" dirty="0">
                <a:solidFill>
                  <a:srgbClr val="7030A0"/>
                </a:solidFill>
                <a:latin typeface="Tahoma" panose="020B0604030504040204" pitchFamily="34" charset="0"/>
                <a:ea typeface="Tahoma" panose="020B0604030504040204" pitchFamily="34" charset="0"/>
                <a:cs typeface="Tahoma" panose="020B0604030504040204" pitchFamily="34" charset="0"/>
              </a:rPr>
              <a:t>n</a:t>
            </a:r>
            <a:r>
              <a:rPr sz="5600" spc="405" dirty="0">
                <a:solidFill>
                  <a:srgbClr val="7030A0"/>
                </a:solidFill>
                <a:latin typeface="Tahoma" panose="020B0604030504040204" pitchFamily="34" charset="0"/>
                <a:ea typeface="Tahoma" panose="020B0604030504040204" pitchFamily="34" charset="0"/>
                <a:cs typeface="Tahoma" panose="020B0604030504040204" pitchFamily="34" charset="0"/>
              </a:rPr>
              <a:t>t</a:t>
            </a:r>
            <a:endParaRPr sz="56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9327978" y="2030496"/>
            <a:ext cx="8607425" cy="483146"/>
          </a:xfrm>
          <a:prstGeom prst="rect">
            <a:avLst/>
          </a:prstGeom>
        </p:spPr>
        <p:txBody>
          <a:bodyPr vert="horz" wrap="square" lIns="0" tIns="11430" rIns="0" bIns="0" rtlCol="0">
            <a:spAutoFit/>
          </a:bodyPr>
          <a:lstStyle/>
          <a:p>
            <a:pPr marL="12700" marR="5080" algn="just">
              <a:lnSpc>
                <a:spcPct val="118100"/>
              </a:lnSpc>
              <a:spcBef>
                <a:spcPts val="90"/>
              </a:spcBef>
            </a:pPr>
            <a:endParaRPr sz="2700" dirty="0">
              <a:latin typeface="Lucida Sans Unicode"/>
              <a:cs typeface="Lucida Sans Unicode"/>
            </a:endParaRPr>
          </a:p>
        </p:txBody>
      </p:sp>
      <p:sp>
        <p:nvSpPr>
          <p:cNvPr id="11" name="TextBox 10">
            <a:extLst>
              <a:ext uri="{FF2B5EF4-FFF2-40B4-BE49-F238E27FC236}">
                <a16:creationId xmlns:a16="http://schemas.microsoft.com/office/drawing/2014/main" id="{9EDBCD44-9452-C845-4167-9F7E9602DC9E}"/>
              </a:ext>
            </a:extLst>
          </p:cNvPr>
          <p:cNvSpPr txBox="1"/>
          <p:nvPr/>
        </p:nvSpPr>
        <p:spPr>
          <a:xfrm>
            <a:off x="9144000" y="2624193"/>
            <a:ext cx="8607425" cy="5632311"/>
          </a:xfrm>
          <a:prstGeom prst="rect">
            <a:avLst/>
          </a:prstGeom>
          <a:noFill/>
        </p:spPr>
        <p:txBody>
          <a:bodyPr wrap="square" rtlCol="0">
            <a:spAutoFit/>
          </a:bodyPr>
          <a:lstStyle/>
          <a:p>
            <a:r>
              <a:rPr lang="en-US" sz="2400" dirty="0">
                <a:solidFill>
                  <a:srgbClr val="BB158C"/>
                </a:solidFill>
                <a:latin typeface="Verdana" panose="020B0604030504040204" pitchFamily="34" charset="0"/>
                <a:ea typeface="Verdana" panose="020B0604030504040204" pitchFamily="34" charset="0"/>
              </a:rPr>
              <a:t>Ideally, the first people to need medical care receive it.</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In less than ideal conditions, somebody has to decide who receives care first. Some health facilities face these decisions on a daily basis, even without any disaster or health emergency.</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 However, natural disasters (e.g. earthquakes) or other events (e.g. train crash or bombing) can result in a large number of injured or sick people at one time. When this happens, decisions must be made about how to best allocate care when resources are insufficient for all those who need care.</a:t>
            </a:r>
          </a:p>
          <a:p>
            <a:r>
              <a:rPr lang="en-US" sz="2400" dirty="0">
                <a:solidFill>
                  <a:srgbClr val="BB158C"/>
                </a:solidFill>
                <a:latin typeface="Verdana" panose="020B0604030504040204" pitchFamily="34" charset="0"/>
                <a:ea typeface="Verdana" panose="020B0604030504040204" pitchFamily="34" charset="0"/>
              </a:rPr>
              <a:t>This process is called </a:t>
            </a:r>
            <a:r>
              <a:rPr lang="en-US" sz="2400" b="1" dirty="0">
                <a:solidFill>
                  <a:srgbClr val="BB158C"/>
                </a:solidFill>
                <a:latin typeface="Verdana" panose="020B0604030504040204" pitchFamily="34" charset="0"/>
                <a:ea typeface="Verdana" panose="020B0604030504040204" pitchFamily="34" charset="0"/>
              </a:rPr>
              <a:t>Triage</a:t>
            </a:r>
            <a:r>
              <a:rPr lang="en-US" sz="2400" dirty="0">
                <a:solidFill>
                  <a:srgbClr val="BB158C"/>
                </a:solidFill>
                <a:latin typeface="Verdana" panose="020B0604030504040204" pitchFamily="34" charset="0"/>
                <a:ea typeface="Verdana" panose="020B0604030504040204" pitchFamily="34" charset="0"/>
              </a:rPr>
              <a:t>.</a:t>
            </a:r>
          </a:p>
        </p:txBody>
      </p:sp>
      <p:pic>
        <p:nvPicPr>
          <p:cNvPr id="13" name="object 5">
            <a:extLst>
              <a:ext uri="{FF2B5EF4-FFF2-40B4-BE49-F238E27FC236}">
                <a16:creationId xmlns:a16="http://schemas.microsoft.com/office/drawing/2014/main" id="{696249A0-2604-E6C3-4FC0-EFFF435D6E92}"/>
              </a:ext>
            </a:extLst>
          </p:cNvPr>
          <p:cNvPicPr/>
          <p:nvPr/>
        </p:nvPicPr>
        <p:blipFill>
          <a:blip r:embed="rId2" cstate="print"/>
          <a:stretch>
            <a:fillRect/>
          </a:stretch>
        </p:blipFill>
        <p:spPr>
          <a:xfrm>
            <a:off x="17083280" y="9104217"/>
            <a:ext cx="952499" cy="952499"/>
          </a:xfrm>
          <a:prstGeom prst="rect">
            <a:avLst/>
          </a:prstGeom>
        </p:spPr>
      </p:pic>
      <p:pic>
        <p:nvPicPr>
          <p:cNvPr id="14" name="object 5">
            <a:extLst>
              <a:ext uri="{FF2B5EF4-FFF2-40B4-BE49-F238E27FC236}">
                <a16:creationId xmlns:a16="http://schemas.microsoft.com/office/drawing/2014/main" id="{039EB7C5-C70A-3616-522F-EEB7FC959F20}"/>
              </a:ext>
            </a:extLst>
          </p:cNvPr>
          <p:cNvPicPr/>
          <p:nvPr/>
        </p:nvPicPr>
        <p:blipFill>
          <a:blip r:embed="rId2" cstate="print"/>
          <a:stretch>
            <a:fillRect/>
          </a:stretch>
        </p:blipFill>
        <p:spPr>
          <a:xfrm>
            <a:off x="16839547" y="8154431"/>
            <a:ext cx="686453" cy="661141"/>
          </a:xfrm>
          <a:prstGeom prst="rect">
            <a:avLst/>
          </a:prstGeom>
        </p:spPr>
      </p:pic>
      <p:pic>
        <p:nvPicPr>
          <p:cNvPr id="15" name="object 5">
            <a:extLst>
              <a:ext uri="{FF2B5EF4-FFF2-40B4-BE49-F238E27FC236}">
                <a16:creationId xmlns:a16="http://schemas.microsoft.com/office/drawing/2014/main" id="{E902B65E-1B44-BA18-8307-AB5BF768D986}"/>
              </a:ext>
            </a:extLst>
          </p:cNvPr>
          <p:cNvPicPr/>
          <p:nvPr/>
        </p:nvPicPr>
        <p:blipFill>
          <a:blip r:embed="rId2" cstate="print"/>
          <a:stretch>
            <a:fillRect/>
          </a:stretch>
        </p:blipFill>
        <p:spPr>
          <a:xfrm>
            <a:off x="16364020" y="9104217"/>
            <a:ext cx="475527" cy="4684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9661"/>
            <a:ext cx="16916400" cy="889987"/>
          </a:xfrm>
          <a:prstGeom prst="rect">
            <a:avLst/>
          </a:prstGeom>
        </p:spPr>
        <p:txBody>
          <a:bodyPr vert="horz" wrap="square" lIns="0" tIns="12700" rIns="0" bIns="0" rtlCol="0">
            <a:spAutoFit/>
          </a:bodyPr>
          <a:lstStyle/>
          <a:p>
            <a:pPr marL="12700" algn="ctr">
              <a:lnSpc>
                <a:spcPct val="100000"/>
              </a:lnSpc>
              <a:spcBef>
                <a:spcPts val="100"/>
              </a:spcBef>
            </a:pPr>
            <a:r>
              <a:rPr sz="5700" spc="265" dirty="0">
                <a:solidFill>
                  <a:srgbClr val="7030A0"/>
                </a:solidFill>
                <a:latin typeface="Tahoma" panose="020B0604030504040204" pitchFamily="34" charset="0"/>
                <a:ea typeface="Tahoma" panose="020B0604030504040204" pitchFamily="34" charset="0"/>
                <a:cs typeface="Tahoma" panose="020B0604030504040204" pitchFamily="34" charset="0"/>
              </a:rPr>
              <a:t>Introduction</a:t>
            </a:r>
            <a:endParaRPr sz="57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9372600" y="2598960"/>
            <a:ext cx="8533765" cy="5960606"/>
          </a:xfrm>
          <a:prstGeom prst="rect">
            <a:avLst/>
          </a:prstGeom>
        </p:spPr>
        <p:txBody>
          <a:bodyPr vert="horz" wrap="square" lIns="0" tIns="11430" rIns="0" bIns="0" rtlCol="0">
            <a:spAutoFit/>
          </a:bodyPr>
          <a:lstStyle/>
          <a:p>
            <a:pPr marL="355600" marR="5080" indent="-342900">
              <a:lnSpc>
                <a:spcPct val="118100"/>
              </a:lnSpc>
              <a:spcBef>
                <a:spcPts val="90"/>
              </a:spcBef>
              <a:buFont typeface="Wingdings" panose="05000000000000000000" pitchFamily="2" charset="2"/>
              <a:buChar char="q"/>
            </a:pPr>
            <a:r>
              <a:rPr sz="2400" spc="-45" dirty="0">
                <a:solidFill>
                  <a:srgbClr val="BB158C"/>
                </a:solidFill>
                <a:latin typeface="Verdana"/>
                <a:cs typeface="Verdana"/>
              </a:rPr>
              <a:t>The</a:t>
            </a:r>
            <a:r>
              <a:rPr sz="2400" spc="-280" dirty="0">
                <a:solidFill>
                  <a:srgbClr val="BB158C"/>
                </a:solidFill>
                <a:latin typeface="Verdana"/>
                <a:cs typeface="Verdana"/>
              </a:rPr>
              <a:t> </a:t>
            </a:r>
            <a:r>
              <a:rPr sz="2400" spc="-40" dirty="0">
                <a:solidFill>
                  <a:srgbClr val="BB158C"/>
                </a:solidFill>
                <a:latin typeface="Verdana"/>
                <a:cs typeface="Verdana"/>
              </a:rPr>
              <a:t>design</a:t>
            </a:r>
            <a:r>
              <a:rPr sz="2400" spc="-280" dirty="0">
                <a:solidFill>
                  <a:srgbClr val="BB158C"/>
                </a:solidFill>
                <a:latin typeface="Verdana"/>
                <a:cs typeface="Verdana"/>
              </a:rPr>
              <a:t> </a:t>
            </a:r>
            <a:r>
              <a:rPr sz="2400" spc="-15" dirty="0">
                <a:solidFill>
                  <a:srgbClr val="BB158C"/>
                </a:solidFill>
                <a:latin typeface="Verdana"/>
                <a:cs typeface="Verdana"/>
              </a:rPr>
              <a:t>and</a:t>
            </a:r>
            <a:r>
              <a:rPr sz="2400" spc="-280" dirty="0">
                <a:solidFill>
                  <a:srgbClr val="BB158C"/>
                </a:solidFill>
                <a:latin typeface="Verdana"/>
                <a:cs typeface="Verdana"/>
              </a:rPr>
              <a:t> </a:t>
            </a:r>
            <a:r>
              <a:rPr sz="2400" spc="-15" dirty="0">
                <a:solidFill>
                  <a:srgbClr val="BB158C"/>
                </a:solidFill>
                <a:latin typeface="Verdana"/>
                <a:cs typeface="Verdana"/>
              </a:rPr>
              <a:t>implementation</a:t>
            </a:r>
            <a:r>
              <a:rPr sz="2400" spc="-280" dirty="0">
                <a:solidFill>
                  <a:srgbClr val="BB158C"/>
                </a:solidFill>
                <a:latin typeface="Verdana"/>
                <a:cs typeface="Verdana"/>
              </a:rPr>
              <a:t> </a:t>
            </a:r>
            <a:r>
              <a:rPr sz="2400" spc="75" dirty="0">
                <a:solidFill>
                  <a:srgbClr val="BB158C"/>
                </a:solidFill>
                <a:latin typeface="Verdana"/>
                <a:cs typeface="Verdana"/>
              </a:rPr>
              <a:t>of</a:t>
            </a:r>
            <a:r>
              <a:rPr sz="2400" spc="-280" dirty="0">
                <a:solidFill>
                  <a:srgbClr val="BB158C"/>
                </a:solidFill>
                <a:latin typeface="Verdana"/>
                <a:cs typeface="Verdana"/>
              </a:rPr>
              <a:t> </a:t>
            </a:r>
            <a:r>
              <a:rPr sz="2400" spc="-100" dirty="0">
                <a:solidFill>
                  <a:srgbClr val="BB158C"/>
                </a:solidFill>
                <a:latin typeface="Verdana"/>
                <a:cs typeface="Verdana"/>
              </a:rPr>
              <a:t>a</a:t>
            </a:r>
            <a:r>
              <a:rPr sz="2400" spc="-275" dirty="0">
                <a:solidFill>
                  <a:srgbClr val="BB158C"/>
                </a:solidFill>
                <a:latin typeface="Verdana"/>
                <a:cs typeface="Verdana"/>
              </a:rPr>
              <a:t> </a:t>
            </a:r>
            <a:r>
              <a:rPr sz="2400" spc="-50" dirty="0">
                <a:solidFill>
                  <a:srgbClr val="BB158C"/>
                </a:solidFill>
                <a:latin typeface="Verdana"/>
                <a:cs typeface="Verdana"/>
              </a:rPr>
              <a:t>triage</a:t>
            </a:r>
            <a:r>
              <a:rPr sz="2400" spc="-280" dirty="0">
                <a:solidFill>
                  <a:srgbClr val="BB158C"/>
                </a:solidFill>
                <a:latin typeface="Verdana"/>
                <a:cs typeface="Verdana"/>
              </a:rPr>
              <a:t> </a:t>
            </a:r>
            <a:r>
              <a:rPr sz="2400" spc="-40" dirty="0">
                <a:solidFill>
                  <a:srgbClr val="BB158C"/>
                </a:solidFill>
                <a:latin typeface="Verdana"/>
                <a:cs typeface="Verdana"/>
              </a:rPr>
              <a:t>system </a:t>
            </a:r>
            <a:r>
              <a:rPr sz="2400" spc="-935" dirty="0">
                <a:solidFill>
                  <a:srgbClr val="BB158C"/>
                </a:solidFill>
                <a:latin typeface="Verdana"/>
                <a:cs typeface="Verdana"/>
              </a:rPr>
              <a:t> </a:t>
            </a:r>
            <a:r>
              <a:rPr sz="2400" spc="50" dirty="0">
                <a:solidFill>
                  <a:srgbClr val="BB158C"/>
                </a:solidFill>
                <a:latin typeface="Verdana"/>
                <a:cs typeface="Verdana"/>
              </a:rPr>
              <a:t>to </a:t>
            </a:r>
            <a:r>
              <a:rPr sz="2400" spc="-30" dirty="0">
                <a:solidFill>
                  <a:srgbClr val="BB158C"/>
                </a:solidFill>
                <a:latin typeface="Verdana"/>
                <a:cs typeface="Verdana"/>
              </a:rPr>
              <a:t>automate </a:t>
            </a:r>
            <a:r>
              <a:rPr sz="2400" dirty="0">
                <a:solidFill>
                  <a:srgbClr val="BB158C"/>
                </a:solidFill>
                <a:latin typeface="Verdana"/>
                <a:cs typeface="Verdana"/>
              </a:rPr>
              <a:t>patient </a:t>
            </a:r>
            <a:r>
              <a:rPr sz="2400" spc="-25" dirty="0">
                <a:solidFill>
                  <a:srgbClr val="BB158C"/>
                </a:solidFill>
                <a:latin typeface="Verdana"/>
                <a:cs typeface="Verdana"/>
              </a:rPr>
              <a:t>handling </a:t>
            </a:r>
            <a:r>
              <a:rPr sz="2400" spc="-15" dirty="0">
                <a:solidFill>
                  <a:srgbClr val="BB158C"/>
                </a:solidFill>
                <a:latin typeface="Verdana"/>
                <a:cs typeface="Verdana"/>
              </a:rPr>
              <a:t>and </a:t>
            </a:r>
            <a:r>
              <a:rPr sz="2400" spc="-55" dirty="0">
                <a:solidFill>
                  <a:srgbClr val="BB158C"/>
                </a:solidFill>
                <a:latin typeface="Verdana"/>
                <a:cs typeface="Verdana"/>
              </a:rPr>
              <a:t>assignment </a:t>
            </a:r>
            <a:r>
              <a:rPr sz="2400" spc="50" dirty="0">
                <a:solidFill>
                  <a:srgbClr val="BB158C"/>
                </a:solidFill>
                <a:latin typeface="Verdana"/>
                <a:cs typeface="Verdana"/>
              </a:rPr>
              <a:t>to </a:t>
            </a:r>
            <a:r>
              <a:rPr sz="2400" spc="55" dirty="0">
                <a:solidFill>
                  <a:srgbClr val="BB158C"/>
                </a:solidFill>
                <a:latin typeface="Verdana"/>
                <a:cs typeface="Verdana"/>
              </a:rPr>
              <a:t> </a:t>
            </a:r>
            <a:r>
              <a:rPr sz="2400" spc="-15" dirty="0">
                <a:solidFill>
                  <a:srgbClr val="BB158C"/>
                </a:solidFill>
                <a:latin typeface="Verdana"/>
                <a:cs typeface="Verdana"/>
              </a:rPr>
              <a:t>h</a:t>
            </a:r>
            <a:r>
              <a:rPr sz="2400" spc="45" dirty="0">
                <a:solidFill>
                  <a:srgbClr val="BB158C"/>
                </a:solidFill>
                <a:latin typeface="Verdana"/>
                <a:cs typeface="Verdana"/>
              </a:rPr>
              <a:t>o</a:t>
            </a:r>
            <a:r>
              <a:rPr sz="2400" spc="-50" dirty="0">
                <a:solidFill>
                  <a:srgbClr val="BB158C"/>
                </a:solidFill>
                <a:latin typeface="Verdana"/>
                <a:cs typeface="Verdana"/>
              </a:rPr>
              <a:t>s</a:t>
            </a:r>
            <a:r>
              <a:rPr sz="2400" spc="70" dirty="0">
                <a:solidFill>
                  <a:srgbClr val="BB158C"/>
                </a:solidFill>
                <a:latin typeface="Verdana"/>
                <a:cs typeface="Verdana"/>
              </a:rPr>
              <a:t>p</a:t>
            </a:r>
            <a:r>
              <a:rPr sz="2400" spc="-15" dirty="0">
                <a:solidFill>
                  <a:srgbClr val="BB158C"/>
                </a:solidFill>
                <a:latin typeface="Verdana"/>
                <a:cs typeface="Verdana"/>
              </a:rPr>
              <a:t>i</a:t>
            </a:r>
            <a:r>
              <a:rPr sz="2400" spc="50" dirty="0">
                <a:solidFill>
                  <a:srgbClr val="BB158C"/>
                </a:solidFill>
                <a:latin typeface="Verdana"/>
                <a:cs typeface="Verdana"/>
              </a:rPr>
              <a:t>t</a:t>
            </a:r>
            <a:r>
              <a:rPr sz="2400" spc="-105" dirty="0">
                <a:solidFill>
                  <a:srgbClr val="BB158C"/>
                </a:solidFill>
                <a:latin typeface="Verdana"/>
                <a:cs typeface="Verdana"/>
              </a:rPr>
              <a:t>a</a:t>
            </a:r>
            <a:r>
              <a:rPr sz="2400" spc="55" dirty="0">
                <a:solidFill>
                  <a:srgbClr val="BB158C"/>
                </a:solidFill>
                <a:latin typeface="Verdana"/>
                <a:cs typeface="Verdana"/>
              </a:rPr>
              <a:t>l</a:t>
            </a:r>
            <a:r>
              <a:rPr sz="2400" spc="-45" dirty="0">
                <a:solidFill>
                  <a:srgbClr val="BB158C"/>
                </a:solidFill>
                <a:latin typeface="Verdana"/>
                <a:cs typeface="Verdana"/>
              </a:rPr>
              <a:t>s</a:t>
            </a:r>
            <a:r>
              <a:rPr sz="2400" spc="-280" dirty="0">
                <a:solidFill>
                  <a:srgbClr val="BB158C"/>
                </a:solidFill>
                <a:latin typeface="Verdana"/>
                <a:cs typeface="Verdana"/>
              </a:rPr>
              <a:t> </a:t>
            </a:r>
            <a:r>
              <a:rPr sz="2400" spc="-15" dirty="0">
                <a:solidFill>
                  <a:srgbClr val="BB158C"/>
                </a:solidFill>
                <a:latin typeface="Verdana"/>
                <a:cs typeface="Verdana"/>
              </a:rPr>
              <a:t>i</a:t>
            </a:r>
            <a:r>
              <a:rPr sz="2400" spc="-10" dirty="0">
                <a:solidFill>
                  <a:srgbClr val="BB158C"/>
                </a:solidFill>
                <a:latin typeface="Verdana"/>
                <a:cs typeface="Verdana"/>
              </a:rPr>
              <a:t>n</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120" dirty="0">
                <a:solidFill>
                  <a:srgbClr val="BB158C"/>
                </a:solidFill>
                <a:latin typeface="Verdana"/>
                <a:cs typeface="Verdana"/>
              </a:rPr>
              <a:t>m</a:t>
            </a:r>
            <a:r>
              <a:rPr sz="2400" spc="-105" dirty="0">
                <a:solidFill>
                  <a:srgbClr val="BB158C"/>
                </a:solidFill>
                <a:latin typeface="Verdana"/>
                <a:cs typeface="Verdana"/>
              </a:rPr>
              <a:t>a</a:t>
            </a:r>
            <a:r>
              <a:rPr sz="2400" spc="-50" dirty="0">
                <a:solidFill>
                  <a:srgbClr val="BB158C"/>
                </a:solidFill>
                <a:latin typeface="Verdana"/>
                <a:cs typeface="Verdana"/>
              </a:rPr>
              <a:t>s</a:t>
            </a:r>
            <a:r>
              <a:rPr sz="2400" spc="-45" dirty="0">
                <a:solidFill>
                  <a:srgbClr val="BB158C"/>
                </a:solidFill>
                <a:latin typeface="Verdana"/>
                <a:cs typeface="Verdana"/>
              </a:rPr>
              <a:t>s</a:t>
            </a:r>
            <a:r>
              <a:rPr sz="2400" spc="-280" dirty="0">
                <a:solidFill>
                  <a:srgbClr val="BB158C"/>
                </a:solidFill>
                <a:latin typeface="Verdana"/>
                <a:cs typeface="Verdana"/>
              </a:rPr>
              <a:t> </a:t>
            </a:r>
            <a:r>
              <a:rPr sz="2400" spc="70" dirty="0">
                <a:solidFill>
                  <a:srgbClr val="BB158C"/>
                </a:solidFill>
                <a:latin typeface="Verdana"/>
                <a:cs typeface="Verdana"/>
              </a:rPr>
              <a:t>d</a:t>
            </a:r>
            <a:r>
              <a:rPr sz="2400" spc="-15" dirty="0">
                <a:solidFill>
                  <a:srgbClr val="BB158C"/>
                </a:solidFill>
                <a:latin typeface="Verdana"/>
                <a:cs typeface="Verdana"/>
              </a:rPr>
              <a:t>i</a:t>
            </a:r>
            <a:r>
              <a:rPr sz="2400" spc="-50" dirty="0">
                <a:solidFill>
                  <a:srgbClr val="BB158C"/>
                </a:solidFill>
                <a:latin typeface="Verdana"/>
                <a:cs typeface="Verdana"/>
              </a:rPr>
              <a:t>s</a:t>
            </a:r>
            <a:r>
              <a:rPr sz="2400" spc="-105" dirty="0">
                <a:solidFill>
                  <a:srgbClr val="BB158C"/>
                </a:solidFill>
                <a:latin typeface="Verdana"/>
                <a:cs typeface="Verdana"/>
              </a:rPr>
              <a:t>a</a:t>
            </a:r>
            <a:r>
              <a:rPr sz="2400" spc="-50" dirty="0">
                <a:solidFill>
                  <a:srgbClr val="BB158C"/>
                </a:solidFill>
                <a:latin typeface="Verdana"/>
                <a:cs typeface="Verdana"/>
              </a:rPr>
              <a:t>s</a:t>
            </a:r>
            <a:r>
              <a:rPr sz="2400" spc="50" dirty="0">
                <a:solidFill>
                  <a:srgbClr val="BB158C"/>
                </a:solidFill>
                <a:latin typeface="Verdana"/>
                <a:cs typeface="Verdana"/>
              </a:rPr>
              <a:t>t</a:t>
            </a:r>
            <a:r>
              <a:rPr sz="2400" spc="-45" dirty="0">
                <a:solidFill>
                  <a:srgbClr val="BB158C"/>
                </a:solidFill>
                <a:latin typeface="Verdana"/>
                <a:cs typeface="Verdana"/>
              </a:rPr>
              <a:t>e</a:t>
            </a:r>
            <a:r>
              <a:rPr sz="2400" spc="-20" dirty="0">
                <a:solidFill>
                  <a:srgbClr val="BB158C"/>
                </a:solidFill>
                <a:latin typeface="Verdana"/>
                <a:cs typeface="Verdana"/>
              </a:rPr>
              <a:t>r</a:t>
            </a:r>
            <a:r>
              <a:rPr sz="2400" spc="-45" dirty="0">
                <a:solidFill>
                  <a:srgbClr val="BB158C"/>
                </a:solidFill>
                <a:latin typeface="Verdana"/>
                <a:cs typeface="Verdana"/>
              </a:rPr>
              <a:t>s</a:t>
            </a:r>
            <a:r>
              <a:rPr sz="2400" spc="-280" dirty="0">
                <a:solidFill>
                  <a:srgbClr val="BB158C"/>
                </a:solidFill>
                <a:latin typeface="Verdana"/>
                <a:cs typeface="Verdana"/>
              </a:rPr>
              <a:t> </a:t>
            </a:r>
            <a:r>
              <a:rPr sz="2400" spc="-15" dirty="0">
                <a:solidFill>
                  <a:srgbClr val="BB158C"/>
                </a:solidFill>
                <a:latin typeface="Verdana"/>
                <a:cs typeface="Verdana"/>
              </a:rPr>
              <a:t>in</a:t>
            </a:r>
            <a:r>
              <a:rPr sz="2400" spc="-40" dirty="0">
                <a:solidFill>
                  <a:srgbClr val="BB158C"/>
                </a:solidFill>
                <a:latin typeface="Verdana"/>
                <a:cs typeface="Verdana"/>
              </a:rPr>
              <a:t>v</a:t>
            </a:r>
            <a:r>
              <a:rPr sz="2400" spc="45" dirty="0">
                <a:solidFill>
                  <a:srgbClr val="BB158C"/>
                </a:solidFill>
                <a:latin typeface="Verdana"/>
                <a:cs typeface="Verdana"/>
              </a:rPr>
              <a:t>o</a:t>
            </a:r>
            <a:r>
              <a:rPr sz="2400" spc="55" dirty="0">
                <a:solidFill>
                  <a:srgbClr val="BB158C"/>
                </a:solidFill>
                <a:latin typeface="Verdana"/>
                <a:cs typeface="Verdana"/>
              </a:rPr>
              <a:t>l</a:t>
            </a:r>
            <a:r>
              <a:rPr sz="2400" spc="-40" dirty="0">
                <a:solidFill>
                  <a:srgbClr val="BB158C"/>
                </a:solidFill>
                <a:latin typeface="Verdana"/>
                <a:cs typeface="Verdana"/>
              </a:rPr>
              <a:t>v</a:t>
            </a:r>
            <a:r>
              <a:rPr sz="2400" spc="-15" dirty="0">
                <a:solidFill>
                  <a:srgbClr val="BB158C"/>
                </a:solidFill>
                <a:latin typeface="Verdana"/>
                <a:cs typeface="Verdana"/>
              </a:rPr>
              <a:t>in</a:t>
            </a:r>
            <a:r>
              <a:rPr sz="2400" spc="-175" dirty="0">
                <a:solidFill>
                  <a:srgbClr val="BB158C"/>
                </a:solidFill>
                <a:latin typeface="Verdana"/>
                <a:cs typeface="Verdana"/>
              </a:rPr>
              <a:t>g</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55" dirty="0">
                <a:solidFill>
                  <a:srgbClr val="BB158C"/>
                </a:solidFill>
                <a:latin typeface="Verdana"/>
                <a:cs typeface="Verdana"/>
              </a:rPr>
              <a:t>l</a:t>
            </a:r>
            <a:r>
              <a:rPr sz="2400" spc="-105" dirty="0">
                <a:solidFill>
                  <a:srgbClr val="BB158C"/>
                </a:solidFill>
                <a:latin typeface="Verdana"/>
                <a:cs typeface="Verdana"/>
              </a:rPr>
              <a:t>a</a:t>
            </a:r>
            <a:r>
              <a:rPr sz="2400" spc="-20" dirty="0">
                <a:solidFill>
                  <a:srgbClr val="BB158C"/>
                </a:solidFill>
                <a:latin typeface="Verdana"/>
                <a:cs typeface="Verdana"/>
              </a:rPr>
              <a:t>r</a:t>
            </a:r>
            <a:r>
              <a:rPr sz="2400" spc="-180" dirty="0">
                <a:solidFill>
                  <a:srgbClr val="BB158C"/>
                </a:solidFill>
                <a:latin typeface="Verdana"/>
                <a:cs typeface="Verdana"/>
              </a:rPr>
              <a:t>g</a:t>
            </a:r>
            <a:r>
              <a:rPr sz="2400" spc="-30" dirty="0">
                <a:solidFill>
                  <a:srgbClr val="BB158C"/>
                </a:solidFill>
                <a:latin typeface="Verdana"/>
                <a:cs typeface="Verdana"/>
              </a:rPr>
              <a:t>e  </a:t>
            </a:r>
            <a:r>
              <a:rPr sz="2400" spc="-25" dirty="0">
                <a:solidFill>
                  <a:srgbClr val="BB158C"/>
                </a:solidFill>
                <a:latin typeface="Verdana"/>
                <a:cs typeface="Verdana"/>
              </a:rPr>
              <a:t>number</a:t>
            </a:r>
            <a:r>
              <a:rPr sz="2400" spc="-280" dirty="0">
                <a:solidFill>
                  <a:srgbClr val="BB158C"/>
                </a:solidFill>
                <a:latin typeface="Verdana"/>
                <a:cs typeface="Verdana"/>
              </a:rPr>
              <a:t> </a:t>
            </a:r>
            <a:r>
              <a:rPr sz="2400" spc="75" dirty="0">
                <a:solidFill>
                  <a:srgbClr val="BB158C"/>
                </a:solidFill>
                <a:latin typeface="Verdana"/>
                <a:cs typeface="Verdana"/>
              </a:rPr>
              <a:t>of</a:t>
            </a:r>
            <a:r>
              <a:rPr sz="2400" spc="-275" dirty="0">
                <a:solidFill>
                  <a:srgbClr val="BB158C"/>
                </a:solidFill>
                <a:latin typeface="Verdana"/>
                <a:cs typeface="Verdana"/>
              </a:rPr>
              <a:t> </a:t>
            </a:r>
            <a:r>
              <a:rPr sz="2400" spc="-40" dirty="0">
                <a:solidFill>
                  <a:srgbClr val="BB158C"/>
                </a:solidFill>
                <a:latin typeface="Verdana"/>
                <a:cs typeface="Verdana"/>
              </a:rPr>
              <a:t>injured</a:t>
            </a:r>
            <a:r>
              <a:rPr sz="2400" spc="-275" dirty="0">
                <a:solidFill>
                  <a:srgbClr val="BB158C"/>
                </a:solidFill>
                <a:latin typeface="Verdana"/>
                <a:cs typeface="Verdana"/>
              </a:rPr>
              <a:t> </a:t>
            </a:r>
            <a:r>
              <a:rPr sz="2400" spc="-10" dirty="0">
                <a:solidFill>
                  <a:srgbClr val="BB158C"/>
                </a:solidFill>
                <a:latin typeface="Verdana"/>
                <a:cs typeface="Verdana"/>
              </a:rPr>
              <a:t>victims</a:t>
            </a:r>
            <a:r>
              <a:rPr sz="2400" spc="-275" dirty="0">
                <a:solidFill>
                  <a:srgbClr val="BB158C"/>
                </a:solidFill>
                <a:latin typeface="Verdana"/>
                <a:cs typeface="Verdana"/>
              </a:rPr>
              <a:t> </a:t>
            </a:r>
            <a:r>
              <a:rPr sz="2400" spc="-15" dirty="0">
                <a:solidFill>
                  <a:srgbClr val="BB158C"/>
                </a:solidFill>
                <a:latin typeface="Verdana"/>
                <a:cs typeface="Verdana"/>
              </a:rPr>
              <a:t>over</a:t>
            </a:r>
            <a:r>
              <a:rPr sz="2400" spc="-275" dirty="0">
                <a:solidFill>
                  <a:srgbClr val="BB158C"/>
                </a:solidFill>
                <a:latin typeface="Verdana"/>
                <a:cs typeface="Verdana"/>
              </a:rPr>
              <a:t> </a:t>
            </a:r>
            <a:r>
              <a:rPr sz="2400" spc="-100" dirty="0">
                <a:solidFill>
                  <a:srgbClr val="BB158C"/>
                </a:solidFill>
                <a:latin typeface="Verdana"/>
                <a:cs typeface="Verdana"/>
              </a:rPr>
              <a:t>a</a:t>
            </a:r>
            <a:r>
              <a:rPr sz="2400" spc="-275" dirty="0">
                <a:solidFill>
                  <a:srgbClr val="BB158C"/>
                </a:solidFill>
                <a:latin typeface="Verdana"/>
                <a:cs typeface="Verdana"/>
              </a:rPr>
              <a:t> </a:t>
            </a:r>
            <a:r>
              <a:rPr sz="2400" spc="-30" dirty="0">
                <a:solidFill>
                  <a:srgbClr val="BB158C"/>
                </a:solidFill>
                <a:latin typeface="Verdana"/>
                <a:cs typeface="Verdana"/>
              </a:rPr>
              <a:t>wireless</a:t>
            </a:r>
            <a:r>
              <a:rPr sz="2400" spc="-275" dirty="0">
                <a:solidFill>
                  <a:srgbClr val="BB158C"/>
                </a:solidFill>
                <a:latin typeface="Verdana"/>
                <a:cs typeface="Verdana"/>
              </a:rPr>
              <a:t> </a:t>
            </a:r>
            <a:r>
              <a:rPr sz="2400" spc="-70" dirty="0">
                <a:solidFill>
                  <a:srgbClr val="BB158C"/>
                </a:solidFill>
                <a:latin typeface="Verdana"/>
                <a:cs typeface="Verdana"/>
              </a:rPr>
              <a:t>network.</a:t>
            </a:r>
            <a:endParaRPr sz="2400" dirty="0">
              <a:solidFill>
                <a:srgbClr val="BB158C"/>
              </a:solidFill>
              <a:latin typeface="Verdana"/>
              <a:cs typeface="Verdana"/>
            </a:endParaRPr>
          </a:p>
          <a:p>
            <a:pPr marL="342900" indent="-342900">
              <a:lnSpc>
                <a:spcPct val="100000"/>
              </a:lnSpc>
              <a:spcBef>
                <a:spcPts val="55"/>
              </a:spcBef>
              <a:buFont typeface="Wingdings" panose="05000000000000000000" pitchFamily="2" charset="2"/>
              <a:buChar char="q"/>
            </a:pPr>
            <a:endParaRPr sz="2400" dirty="0">
              <a:solidFill>
                <a:srgbClr val="BB158C"/>
              </a:solidFill>
              <a:latin typeface="Verdana"/>
              <a:cs typeface="Verdana"/>
            </a:endParaRPr>
          </a:p>
          <a:p>
            <a:pPr marL="355600" marR="556895" indent="-342900" algn="just">
              <a:lnSpc>
                <a:spcPct val="118100"/>
              </a:lnSpc>
              <a:buFont typeface="Wingdings" panose="05000000000000000000" pitchFamily="2" charset="2"/>
              <a:buChar char="q"/>
            </a:pPr>
            <a:r>
              <a:rPr sz="2400" spc="-65" dirty="0">
                <a:solidFill>
                  <a:srgbClr val="BB158C"/>
                </a:solidFill>
                <a:latin typeface="Verdana"/>
                <a:cs typeface="Verdana"/>
              </a:rPr>
              <a:t>System</a:t>
            </a:r>
            <a:r>
              <a:rPr sz="2400" spc="-280" dirty="0">
                <a:solidFill>
                  <a:srgbClr val="BB158C"/>
                </a:solidFill>
                <a:latin typeface="Verdana"/>
                <a:cs typeface="Verdana"/>
              </a:rPr>
              <a:t> </a:t>
            </a:r>
            <a:r>
              <a:rPr sz="2400" spc="10" dirty="0">
                <a:solidFill>
                  <a:srgbClr val="BB158C"/>
                </a:solidFill>
                <a:latin typeface="Verdana"/>
                <a:cs typeface="Verdana"/>
              </a:rPr>
              <a:t>includes</a:t>
            </a:r>
            <a:r>
              <a:rPr sz="2400" spc="-275" dirty="0">
                <a:solidFill>
                  <a:srgbClr val="BB158C"/>
                </a:solidFill>
                <a:latin typeface="Verdana"/>
                <a:cs typeface="Verdana"/>
              </a:rPr>
              <a:t> </a:t>
            </a:r>
            <a:r>
              <a:rPr sz="2400" spc="20" dirty="0">
                <a:solidFill>
                  <a:srgbClr val="BB158C"/>
                </a:solidFill>
                <a:latin typeface="Verdana"/>
                <a:cs typeface="Verdana"/>
              </a:rPr>
              <a:t>Location</a:t>
            </a:r>
            <a:r>
              <a:rPr sz="2400" spc="-280" dirty="0">
                <a:solidFill>
                  <a:srgbClr val="BB158C"/>
                </a:solidFill>
                <a:latin typeface="Verdana"/>
                <a:cs typeface="Verdana"/>
              </a:rPr>
              <a:t> </a:t>
            </a:r>
            <a:r>
              <a:rPr sz="2400" spc="-65" dirty="0">
                <a:solidFill>
                  <a:srgbClr val="BB158C"/>
                </a:solidFill>
                <a:latin typeface="Verdana"/>
                <a:cs typeface="Verdana"/>
              </a:rPr>
              <a:t>aware</a:t>
            </a:r>
            <a:r>
              <a:rPr sz="2400" spc="-275" dirty="0">
                <a:solidFill>
                  <a:srgbClr val="BB158C"/>
                </a:solidFill>
                <a:latin typeface="Verdana"/>
                <a:cs typeface="Verdana"/>
              </a:rPr>
              <a:t> </a:t>
            </a:r>
            <a:r>
              <a:rPr sz="2400" spc="-20" dirty="0">
                <a:solidFill>
                  <a:srgbClr val="BB158C"/>
                </a:solidFill>
                <a:latin typeface="Verdana"/>
                <a:cs typeface="Verdana"/>
              </a:rPr>
              <a:t>features</a:t>
            </a:r>
            <a:r>
              <a:rPr sz="2400" spc="-280" dirty="0">
                <a:solidFill>
                  <a:srgbClr val="BB158C"/>
                </a:solidFill>
                <a:latin typeface="Verdana"/>
                <a:cs typeface="Verdana"/>
              </a:rPr>
              <a:t> </a:t>
            </a:r>
            <a:r>
              <a:rPr sz="2400" spc="-25" dirty="0">
                <a:solidFill>
                  <a:srgbClr val="BB158C"/>
                </a:solidFill>
                <a:latin typeface="Verdana"/>
                <a:cs typeface="Verdana"/>
              </a:rPr>
              <a:t>at</a:t>
            </a:r>
            <a:r>
              <a:rPr sz="2400" spc="-275" dirty="0">
                <a:solidFill>
                  <a:srgbClr val="BB158C"/>
                </a:solidFill>
                <a:latin typeface="Verdana"/>
                <a:cs typeface="Verdana"/>
              </a:rPr>
              <a:t> </a:t>
            </a:r>
            <a:r>
              <a:rPr sz="2400" dirty="0">
                <a:solidFill>
                  <a:srgbClr val="BB158C"/>
                </a:solidFill>
                <a:latin typeface="Verdana"/>
                <a:cs typeface="Verdana"/>
              </a:rPr>
              <a:t>the </a:t>
            </a:r>
            <a:r>
              <a:rPr sz="2400" spc="-940" dirty="0">
                <a:solidFill>
                  <a:srgbClr val="BB158C"/>
                </a:solidFill>
                <a:latin typeface="Verdana"/>
                <a:cs typeface="Verdana"/>
              </a:rPr>
              <a:t> </a:t>
            </a:r>
            <a:r>
              <a:rPr sz="2400" spc="-20" dirty="0">
                <a:solidFill>
                  <a:srgbClr val="BB158C"/>
                </a:solidFill>
                <a:latin typeface="Verdana"/>
                <a:cs typeface="Verdana"/>
              </a:rPr>
              <a:t>disaster</a:t>
            </a:r>
            <a:r>
              <a:rPr sz="2400" spc="-275" dirty="0">
                <a:solidFill>
                  <a:srgbClr val="BB158C"/>
                </a:solidFill>
                <a:latin typeface="Verdana"/>
                <a:cs typeface="Verdana"/>
              </a:rPr>
              <a:t> </a:t>
            </a:r>
            <a:r>
              <a:rPr sz="2400" spc="-20" dirty="0">
                <a:solidFill>
                  <a:srgbClr val="BB158C"/>
                </a:solidFill>
                <a:latin typeface="Verdana"/>
                <a:cs typeface="Verdana"/>
              </a:rPr>
              <a:t>sites</a:t>
            </a:r>
            <a:r>
              <a:rPr sz="2400" spc="-275" dirty="0">
                <a:solidFill>
                  <a:srgbClr val="BB158C"/>
                </a:solidFill>
                <a:latin typeface="Verdana"/>
                <a:cs typeface="Verdana"/>
              </a:rPr>
              <a:t> </a:t>
            </a:r>
            <a:r>
              <a:rPr sz="2400" spc="-75" dirty="0">
                <a:solidFill>
                  <a:srgbClr val="BB158C"/>
                </a:solidFill>
                <a:latin typeface="Verdana"/>
                <a:cs typeface="Verdana"/>
              </a:rPr>
              <a:t>as</a:t>
            </a:r>
            <a:r>
              <a:rPr sz="2400" spc="-275" dirty="0">
                <a:solidFill>
                  <a:srgbClr val="BB158C"/>
                </a:solidFill>
                <a:latin typeface="Verdana"/>
                <a:cs typeface="Verdana"/>
              </a:rPr>
              <a:t> </a:t>
            </a:r>
            <a:r>
              <a:rPr sz="2400" dirty="0">
                <a:solidFill>
                  <a:srgbClr val="BB158C"/>
                </a:solidFill>
                <a:latin typeface="Verdana"/>
                <a:cs typeface="Verdana"/>
              </a:rPr>
              <a:t>well</a:t>
            </a:r>
            <a:r>
              <a:rPr sz="2400" spc="-275" dirty="0">
                <a:solidFill>
                  <a:srgbClr val="BB158C"/>
                </a:solidFill>
                <a:latin typeface="Verdana"/>
                <a:cs typeface="Verdana"/>
              </a:rPr>
              <a:t> </a:t>
            </a:r>
            <a:r>
              <a:rPr sz="2400" spc="-75" dirty="0">
                <a:solidFill>
                  <a:srgbClr val="BB158C"/>
                </a:solidFill>
                <a:latin typeface="Verdana"/>
                <a:cs typeface="Verdana"/>
              </a:rPr>
              <a:t>as</a:t>
            </a:r>
            <a:r>
              <a:rPr sz="2400" spc="400" dirty="0">
                <a:solidFill>
                  <a:srgbClr val="BB158C"/>
                </a:solidFill>
                <a:latin typeface="Verdana"/>
                <a:cs typeface="Verdana"/>
              </a:rPr>
              <a:t> </a:t>
            </a:r>
            <a:r>
              <a:rPr sz="2400" spc="-20" dirty="0">
                <a:solidFill>
                  <a:srgbClr val="BB158C"/>
                </a:solidFill>
                <a:latin typeface="Verdana"/>
                <a:cs typeface="Verdana"/>
              </a:rPr>
              <a:t>quick</a:t>
            </a:r>
            <a:r>
              <a:rPr sz="2400" spc="-275" dirty="0">
                <a:solidFill>
                  <a:srgbClr val="BB158C"/>
                </a:solidFill>
                <a:latin typeface="Verdana"/>
                <a:cs typeface="Verdana"/>
              </a:rPr>
              <a:t> </a:t>
            </a:r>
            <a:r>
              <a:rPr sz="2400" spc="5" dirty="0">
                <a:solidFill>
                  <a:srgbClr val="BB158C"/>
                </a:solidFill>
                <a:latin typeface="Verdana"/>
                <a:cs typeface="Verdana"/>
              </a:rPr>
              <a:t>classification</a:t>
            </a:r>
            <a:r>
              <a:rPr sz="2400" spc="-270" dirty="0">
                <a:solidFill>
                  <a:srgbClr val="BB158C"/>
                </a:solidFill>
                <a:latin typeface="Verdana"/>
                <a:cs typeface="Verdana"/>
              </a:rPr>
              <a:t> </a:t>
            </a:r>
            <a:r>
              <a:rPr sz="2400" spc="-15" dirty="0">
                <a:solidFill>
                  <a:srgbClr val="BB158C"/>
                </a:solidFill>
                <a:latin typeface="Verdana"/>
                <a:cs typeface="Verdana"/>
              </a:rPr>
              <a:t>and </a:t>
            </a:r>
            <a:r>
              <a:rPr sz="2400" spc="-940" dirty="0">
                <a:solidFill>
                  <a:srgbClr val="BB158C"/>
                </a:solidFill>
                <a:latin typeface="Verdana"/>
                <a:cs typeface="Verdana"/>
              </a:rPr>
              <a:t> </a:t>
            </a:r>
            <a:r>
              <a:rPr sz="2400" spc="-105" dirty="0">
                <a:solidFill>
                  <a:srgbClr val="BB158C"/>
                </a:solidFill>
                <a:latin typeface="Verdana"/>
                <a:cs typeface="Verdana"/>
              </a:rPr>
              <a:t>a</a:t>
            </a:r>
            <a:r>
              <a:rPr sz="2400" spc="-50" dirty="0">
                <a:solidFill>
                  <a:srgbClr val="BB158C"/>
                </a:solidFill>
                <a:latin typeface="Verdana"/>
                <a:cs typeface="Verdana"/>
              </a:rPr>
              <a:t>ss</a:t>
            </a:r>
            <a:r>
              <a:rPr sz="2400" spc="-15" dirty="0">
                <a:solidFill>
                  <a:srgbClr val="BB158C"/>
                </a:solidFill>
                <a:latin typeface="Verdana"/>
                <a:cs typeface="Verdana"/>
              </a:rPr>
              <a:t>i</a:t>
            </a:r>
            <a:r>
              <a:rPr sz="2400" spc="-180" dirty="0">
                <a:solidFill>
                  <a:srgbClr val="BB158C"/>
                </a:solidFill>
                <a:latin typeface="Verdana"/>
                <a:cs typeface="Verdana"/>
              </a:rPr>
              <a:t>g</a:t>
            </a:r>
            <a:r>
              <a:rPr sz="2400" spc="-15" dirty="0">
                <a:solidFill>
                  <a:srgbClr val="BB158C"/>
                </a:solidFill>
                <a:latin typeface="Verdana"/>
                <a:cs typeface="Verdana"/>
              </a:rPr>
              <a:t>n</a:t>
            </a:r>
            <a:r>
              <a:rPr sz="2400" spc="-120" dirty="0">
                <a:solidFill>
                  <a:srgbClr val="BB158C"/>
                </a:solidFill>
                <a:latin typeface="Verdana"/>
                <a:cs typeface="Verdana"/>
              </a:rPr>
              <a:t>m</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a:t>
            </a:r>
            <a:r>
              <a:rPr sz="2400" spc="-280" dirty="0">
                <a:solidFill>
                  <a:srgbClr val="BB158C"/>
                </a:solidFill>
                <a:latin typeface="Verdana"/>
                <a:cs typeface="Verdana"/>
              </a:rPr>
              <a:t> </a:t>
            </a:r>
            <a:r>
              <a:rPr sz="2400" spc="45" dirty="0">
                <a:solidFill>
                  <a:srgbClr val="BB158C"/>
                </a:solidFill>
                <a:latin typeface="Verdana"/>
                <a:cs typeface="Verdana"/>
              </a:rPr>
              <a:t>o</a:t>
            </a:r>
            <a:r>
              <a:rPr sz="2400" spc="100" dirty="0">
                <a:solidFill>
                  <a:srgbClr val="BB158C"/>
                </a:solidFill>
                <a:latin typeface="Verdana"/>
                <a:cs typeface="Verdana"/>
              </a:rPr>
              <a:t>f</a:t>
            </a:r>
            <a:r>
              <a:rPr sz="2400" spc="-280" dirty="0">
                <a:solidFill>
                  <a:srgbClr val="BB158C"/>
                </a:solidFill>
                <a:latin typeface="Verdana"/>
                <a:cs typeface="Verdana"/>
              </a:rPr>
              <a:t> </a:t>
            </a:r>
            <a:r>
              <a:rPr sz="2400" spc="70" dirty="0">
                <a:solidFill>
                  <a:srgbClr val="BB158C"/>
                </a:solidFill>
                <a:latin typeface="Verdana"/>
                <a:cs typeface="Verdana"/>
              </a:rPr>
              <a:t>p</a:t>
            </a:r>
            <a:r>
              <a:rPr sz="2400" spc="-105" dirty="0">
                <a:solidFill>
                  <a:srgbClr val="BB158C"/>
                </a:solidFill>
                <a:latin typeface="Verdana"/>
                <a:cs typeface="Verdana"/>
              </a:rPr>
              <a:t>a</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e</a:t>
            </a:r>
            <a:r>
              <a:rPr sz="2400" spc="-15" dirty="0">
                <a:solidFill>
                  <a:srgbClr val="BB158C"/>
                </a:solidFill>
                <a:latin typeface="Verdana"/>
                <a:cs typeface="Verdana"/>
              </a:rPr>
              <a:t>n</a:t>
            </a:r>
            <a:r>
              <a:rPr sz="2400" spc="50" dirty="0">
                <a:solidFill>
                  <a:srgbClr val="BB158C"/>
                </a:solidFill>
                <a:latin typeface="Verdana"/>
                <a:cs typeface="Verdana"/>
              </a:rPr>
              <a:t>t</a:t>
            </a:r>
            <a:r>
              <a:rPr sz="2400" spc="-45" dirty="0">
                <a:solidFill>
                  <a:srgbClr val="BB158C"/>
                </a:solidFill>
                <a:latin typeface="Verdana"/>
                <a:cs typeface="Verdana"/>
              </a:rPr>
              <a:t>s</a:t>
            </a:r>
            <a:r>
              <a:rPr sz="2400" spc="-280"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5" dirty="0">
                <a:solidFill>
                  <a:srgbClr val="BB158C"/>
                </a:solidFill>
                <a:latin typeface="Verdana"/>
                <a:cs typeface="Verdana"/>
              </a:rPr>
              <a:t>n</a:t>
            </a:r>
            <a:r>
              <a:rPr sz="2400" spc="-45" dirty="0">
                <a:solidFill>
                  <a:srgbClr val="BB158C"/>
                </a:solidFill>
                <a:latin typeface="Verdana"/>
                <a:cs typeface="Verdana"/>
              </a:rPr>
              <a:t>e</a:t>
            </a:r>
            <a:r>
              <a:rPr sz="2400" spc="-105" dirty="0">
                <a:solidFill>
                  <a:srgbClr val="BB158C"/>
                </a:solidFill>
                <a:latin typeface="Verdana"/>
                <a:cs typeface="Verdana"/>
              </a:rPr>
              <a:t>a</a:t>
            </a:r>
            <a:r>
              <a:rPr sz="2400" spc="-20" dirty="0">
                <a:solidFill>
                  <a:srgbClr val="BB158C"/>
                </a:solidFill>
                <a:latin typeface="Verdana"/>
                <a:cs typeface="Verdana"/>
              </a:rPr>
              <a:t>r</a:t>
            </a:r>
            <a:r>
              <a:rPr sz="2400" spc="70" dirty="0">
                <a:solidFill>
                  <a:srgbClr val="BB158C"/>
                </a:solidFill>
                <a:latin typeface="Verdana"/>
                <a:cs typeface="Verdana"/>
              </a:rPr>
              <a:t>b</a:t>
            </a:r>
            <a:r>
              <a:rPr sz="2400" spc="-45" dirty="0">
                <a:solidFill>
                  <a:srgbClr val="BB158C"/>
                </a:solidFill>
                <a:latin typeface="Verdana"/>
                <a:cs typeface="Verdana"/>
              </a:rPr>
              <a:t>y</a:t>
            </a:r>
            <a:r>
              <a:rPr sz="2400" spc="-280" dirty="0">
                <a:solidFill>
                  <a:srgbClr val="BB158C"/>
                </a:solidFill>
                <a:latin typeface="Verdana"/>
                <a:cs typeface="Verdana"/>
              </a:rPr>
              <a:t> </a:t>
            </a:r>
            <a:r>
              <a:rPr sz="2400" spc="-15" dirty="0">
                <a:solidFill>
                  <a:srgbClr val="BB158C"/>
                </a:solidFill>
                <a:latin typeface="Verdana"/>
                <a:cs typeface="Verdana"/>
              </a:rPr>
              <a:t>h</a:t>
            </a:r>
            <a:r>
              <a:rPr sz="2400" spc="45" dirty="0">
                <a:solidFill>
                  <a:srgbClr val="BB158C"/>
                </a:solidFill>
                <a:latin typeface="Verdana"/>
                <a:cs typeface="Verdana"/>
              </a:rPr>
              <a:t>o</a:t>
            </a:r>
            <a:r>
              <a:rPr sz="2400" spc="-50" dirty="0">
                <a:solidFill>
                  <a:srgbClr val="BB158C"/>
                </a:solidFill>
                <a:latin typeface="Verdana"/>
                <a:cs typeface="Verdana"/>
              </a:rPr>
              <a:t>s</a:t>
            </a:r>
            <a:r>
              <a:rPr sz="2400" spc="70" dirty="0">
                <a:solidFill>
                  <a:srgbClr val="BB158C"/>
                </a:solidFill>
                <a:latin typeface="Verdana"/>
                <a:cs typeface="Verdana"/>
              </a:rPr>
              <a:t>p</a:t>
            </a:r>
            <a:r>
              <a:rPr sz="2400" spc="-15" dirty="0">
                <a:solidFill>
                  <a:srgbClr val="BB158C"/>
                </a:solidFill>
                <a:latin typeface="Verdana"/>
                <a:cs typeface="Verdana"/>
              </a:rPr>
              <a:t>i</a:t>
            </a:r>
            <a:r>
              <a:rPr sz="2400" spc="50" dirty="0">
                <a:solidFill>
                  <a:srgbClr val="BB158C"/>
                </a:solidFill>
                <a:latin typeface="Verdana"/>
                <a:cs typeface="Verdana"/>
              </a:rPr>
              <a:t>t</a:t>
            </a:r>
            <a:r>
              <a:rPr sz="2400" spc="-105" dirty="0">
                <a:solidFill>
                  <a:srgbClr val="BB158C"/>
                </a:solidFill>
                <a:latin typeface="Verdana"/>
                <a:cs typeface="Verdana"/>
              </a:rPr>
              <a:t>a</a:t>
            </a:r>
            <a:r>
              <a:rPr sz="2400" spc="55" dirty="0">
                <a:solidFill>
                  <a:srgbClr val="BB158C"/>
                </a:solidFill>
                <a:latin typeface="Verdana"/>
                <a:cs typeface="Verdana"/>
              </a:rPr>
              <a:t>l</a:t>
            </a:r>
            <a:r>
              <a:rPr sz="2400" spc="-50" dirty="0">
                <a:solidFill>
                  <a:srgbClr val="BB158C"/>
                </a:solidFill>
                <a:latin typeface="Verdana"/>
                <a:cs typeface="Verdana"/>
              </a:rPr>
              <a:t>s</a:t>
            </a:r>
            <a:r>
              <a:rPr sz="2400" spc="-265" dirty="0">
                <a:solidFill>
                  <a:srgbClr val="BB158C"/>
                </a:solidFill>
                <a:latin typeface="Verdana"/>
                <a:cs typeface="Verdana"/>
              </a:rPr>
              <a:t>.</a:t>
            </a:r>
            <a:endParaRPr sz="2400" dirty="0">
              <a:solidFill>
                <a:srgbClr val="BB158C"/>
              </a:solidFill>
              <a:latin typeface="Verdana"/>
              <a:cs typeface="Verdana"/>
            </a:endParaRPr>
          </a:p>
          <a:p>
            <a:pPr marL="342900" indent="-342900">
              <a:lnSpc>
                <a:spcPct val="100000"/>
              </a:lnSpc>
              <a:spcBef>
                <a:spcPts val="55"/>
              </a:spcBef>
              <a:buFont typeface="Wingdings" panose="05000000000000000000" pitchFamily="2" charset="2"/>
              <a:buChar char="q"/>
            </a:pPr>
            <a:endParaRPr sz="2400" dirty="0">
              <a:solidFill>
                <a:srgbClr val="BB158C"/>
              </a:solidFill>
              <a:latin typeface="Verdana"/>
              <a:cs typeface="Verdana"/>
            </a:endParaRPr>
          </a:p>
          <a:p>
            <a:pPr marL="355600" marR="28575" indent="-342900">
              <a:lnSpc>
                <a:spcPct val="118100"/>
              </a:lnSpc>
              <a:buFont typeface="Wingdings" panose="05000000000000000000" pitchFamily="2" charset="2"/>
              <a:buChar char="q"/>
            </a:pPr>
            <a:r>
              <a:rPr sz="2400" spc="-75" dirty="0">
                <a:solidFill>
                  <a:srgbClr val="BB158C"/>
                </a:solidFill>
                <a:latin typeface="Verdana"/>
                <a:cs typeface="Verdana"/>
              </a:rPr>
              <a:t>T</a:t>
            </a:r>
            <a:r>
              <a:rPr sz="2400" spc="-20" dirty="0">
                <a:solidFill>
                  <a:srgbClr val="BB158C"/>
                </a:solidFill>
                <a:latin typeface="Verdana"/>
                <a:cs typeface="Verdana"/>
              </a:rPr>
              <a:t>r</a:t>
            </a:r>
            <a:r>
              <a:rPr sz="2400" spc="-15" dirty="0">
                <a:solidFill>
                  <a:srgbClr val="BB158C"/>
                </a:solidFill>
                <a:latin typeface="Verdana"/>
                <a:cs typeface="Verdana"/>
              </a:rPr>
              <a:t>i</a:t>
            </a:r>
            <a:r>
              <a:rPr sz="2400" spc="-105" dirty="0">
                <a:solidFill>
                  <a:srgbClr val="BB158C"/>
                </a:solidFill>
                <a:latin typeface="Verdana"/>
                <a:cs typeface="Verdana"/>
              </a:rPr>
              <a:t>a</a:t>
            </a:r>
            <a:r>
              <a:rPr sz="2400" spc="-180" dirty="0">
                <a:solidFill>
                  <a:srgbClr val="BB158C"/>
                </a:solidFill>
                <a:latin typeface="Verdana"/>
                <a:cs typeface="Verdana"/>
              </a:rPr>
              <a:t>g</a:t>
            </a:r>
            <a:r>
              <a:rPr sz="2400" spc="-40" dirty="0">
                <a:solidFill>
                  <a:srgbClr val="BB158C"/>
                </a:solidFill>
                <a:latin typeface="Verdana"/>
                <a:cs typeface="Verdana"/>
              </a:rPr>
              <a:t>e</a:t>
            </a:r>
            <a:r>
              <a:rPr sz="2400" spc="-280" dirty="0">
                <a:solidFill>
                  <a:srgbClr val="BB158C"/>
                </a:solidFill>
                <a:latin typeface="Verdana"/>
                <a:cs typeface="Verdana"/>
              </a:rPr>
              <a:t> </a:t>
            </a:r>
            <a:r>
              <a:rPr sz="2400" spc="-15" dirty="0">
                <a:solidFill>
                  <a:srgbClr val="BB158C"/>
                </a:solidFill>
                <a:latin typeface="Verdana"/>
                <a:cs typeface="Verdana"/>
              </a:rPr>
              <a:t>i</a:t>
            </a:r>
            <a:r>
              <a:rPr sz="2400" spc="-45" dirty="0">
                <a:solidFill>
                  <a:srgbClr val="BB158C"/>
                </a:solidFill>
                <a:latin typeface="Verdana"/>
                <a:cs typeface="Verdana"/>
              </a:rPr>
              <a:t>s</a:t>
            </a:r>
            <a:r>
              <a:rPr sz="2400" spc="-280" dirty="0">
                <a:solidFill>
                  <a:srgbClr val="BB158C"/>
                </a:solidFill>
                <a:latin typeface="Verdana"/>
                <a:cs typeface="Verdana"/>
              </a:rPr>
              <a:t> </a:t>
            </a:r>
            <a:r>
              <a:rPr sz="2400" spc="70" dirty="0">
                <a:solidFill>
                  <a:srgbClr val="BB158C"/>
                </a:solidFill>
                <a:latin typeface="Verdana"/>
                <a:cs typeface="Verdana"/>
              </a:rPr>
              <a:t>d</a:t>
            </a:r>
            <a:r>
              <a:rPr sz="2400" spc="-45" dirty="0">
                <a:solidFill>
                  <a:srgbClr val="BB158C"/>
                </a:solidFill>
                <a:latin typeface="Verdana"/>
                <a:cs typeface="Verdana"/>
              </a:rPr>
              <a:t>e</a:t>
            </a:r>
            <a:r>
              <a:rPr sz="2400" spc="-20" dirty="0">
                <a:solidFill>
                  <a:srgbClr val="BB158C"/>
                </a:solidFill>
                <a:latin typeface="Verdana"/>
                <a:cs typeface="Verdana"/>
              </a:rPr>
              <a:t>r</a:t>
            </a:r>
            <a:r>
              <a:rPr sz="2400" spc="-15" dirty="0">
                <a:solidFill>
                  <a:srgbClr val="BB158C"/>
                </a:solidFill>
                <a:latin typeface="Verdana"/>
                <a:cs typeface="Verdana"/>
              </a:rPr>
              <a:t>i</a:t>
            </a:r>
            <a:r>
              <a:rPr sz="2400" spc="-40" dirty="0">
                <a:solidFill>
                  <a:srgbClr val="BB158C"/>
                </a:solidFill>
                <a:latin typeface="Verdana"/>
                <a:cs typeface="Verdana"/>
              </a:rPr>
              <a:t>v</a:t>
            </a:r>
            <a:r>
              <a:rPr sz="2400" spc="-45" dirty="0">
                <a:solidFill>
                  <a:srgbClr val="BB158C"/>
                </a:solidFill>
                <a:latin typeface="Verdana"/>
                <a:cs typeface="Verdana"/>
              </a:rPr>
              <a:t>e</a:t>
            </a:r>
            <a:r>
              <a:rPr sz="2400" spc="75" dirty="0">
                <a:solidFill>
                  <a:srgbClr val="BB158C"/>
                </a:solidFill>
                <a:latin typeface="Verdana"/>
                <a:cs typeface="Verdana"/>
              </a:rPr>
              <a:t>d</a:t>
            </a:r>
            <a:r>
              <a:rPr sz="2400" spc="-280" dirty="0">
                <a:solidFill>
                  <a:srgbClr val="BB158C"/>
                </a:solidFill>
                <a:latin typeface="Verdana"/>
                <a:cs typeface="Verdana"/>
              </a:rPr>
              <a:t> </a:t>
            </a:r>
            <a:r>
              <a:rPr sz="2400" spc="95" dirty="0">
                <a:solidFill>
                  <a:srgbClr val="BB158C"/>
                </a:solidFill>
                <a:latin typeface="Verdana"/>
                <a:cs typeface="Verdana"/>
              </a:rPr>
              <a:t>f</a:t>
            </a:r>
            <a:r>
              <a:rPr sz="2400" spc="-20" dirty="0">
                <a:solidFill>
                  <a:srgbClr val="BB158C"/>
                </a:solidFill>
                <a:latin typeface="Verdana"/>
                <a:cs typeface="Verdana"/>
              </a:rPr>
              <a:t>r</a:t>
            </a:r>
            <a:r>
              <a:rPr sz="2400" spc="45" dirty="0">
                <a:solidFill>
                  <a:srgbClr val="BB158C"/>
                </a:solidFill>
                <a:latin typeface="Verdana"/>
                <a:cs typeface="Verdana"/>
              </a:rPr>
              <a:t>o</a:t>
            </a:r>
            <a:r>
              <a:rPr sz="2400" spc="-114" dirty="0">
                <a:solidFill>
                  <a:srgbClr val="BB158C"/>
                </a:solidFill>
                <a:latin typeface="Verdana"/>
                <a:cs typeface="Verdana"/>
              </a:rPr>
              <a:t>m</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10" dirty="0">
                <a:solidFill>
                  <a:srgbClr val="BB158C"/>
                </a:solidFill>
                <a:latin typeface="Verdana"/>
                <a:cs typeface="Verdana"/>
              </a:rPr>
              <a:t>F</a:t>
            </a:r>
            <a:r>
              <a:rPr sz="2400" spc="-20" dirty="0">
                <a:solidFill>
                  <a:srgbClr val="BB158C"/>
                </a:solidFill>
                <a:latin typeface="Verdana"/>
                <a:cs typeface="Verdana"/>
              </a:rPr>
              <a:t>r</a:t>
            </a:r>
            <a:r>
              <a:rPr sz="2400" spc="-45" dirty="0">
                <a:solidFill>
                  <a:srgbClr val="BB158C"/>
                </a:solidFill>
                <a:latin typeface="Verdana"/>
                <a:cs typeface="Verdana"/>
              </a:rPr>
              <a:t>e</a:t>
            </a:r>
            <a:r>
              <a:rPr sz="2400" spc="-15" dirty="0">
                <a:solidFill>
                  <a:srgbClr val="BB158C"/>
                </a:solidFill>
                <a:latin typeface="Verdana"/>
                <a:cs typeface="Verdana"/>
              </a:rPr>
              <a:t>n</a:t>
            </a:r>
            <a:r>
              <a:rPr sz="2400" spc="105" dirty="0">
                <a:solidFill>
                  <a:srgbClr val="BB158C"/>
                </a:solidFill>
                <a:latin typeface="Verdana"/>
                <a:cs typeface="Verdana"/>
              </a:rPr>
              <a:t>c</a:t>
            </a:r>
            <a:r>
              <a:rPr sz="2400" spc="-10" dirty="0">
                <a:solidFill>
                  <a:srgbClr val="BB158C"/>
                </a:solidFill>
                <a:latin typeface="Verdana"/>
                <a:cs typeface="Verdana"/>
              </a:rPr>
              <a:t>h</a:t>
            </a:r>
            <a:r>
              <a:rPr sz="2400" spc="-280" dirty="0">
                <a:solidFill>
                  <a:srgbClr val="BB158C"/>
                </a:solidFill>
                <a:latin typeface="Verdana"/>
                <a:cs typeface="Verdana"/>
              </a:rPr>
              <a:t> </a:t>
            </a:r>
            <a:r>
              <a:rPr sz="2400" spc="50" dirty="0">
                <a:solidFill>
                  <a:srgbClr val="BB158C"/>
                </a:solidFill>
                <a:latin typeface="Verdana"/>
                <a:cs typeface="Verdana"/>
              </a:rPr>
              <a:t>t</a:t>
            </a:r>
            <a:r>
              <a:rPr sz="2400" spc="-45" dirty="0">
                <a:solidFill>
                  <a:srgbClr val="BB158C"/>
                </a:solidFill>
                <a:latin typeface="Verdana"/>
                <a:cs typeface="Verdana"/>
              </a:rPr>
              <a:t>e</a:t>
            </a:r>
            <a:r>
              <a:rPr sz="2400" spc="-20" dirty="0">
                <a:solidFill>
                  <a:srgbClr val="BB158C"/>
                </a:solidFill>
                <a:latin typeface="Verdana"/>
                <a:cs typeface="Verdana"/>
              </a:rPr>
              <a:t>r</a:t>
            </a:r>
            <a:r>
              <a:rPr sz="2400" spc="-114" dirty="0">
                <a:solidFill>
                  <a:srgbClr val="BB158C"/>
                </a:solidFill>
                <a:latin typeface="Verdana"/>
                <a:cs typeface="Verdana"/>
              </a:rPr>
              <a:t>m</a:t>
            </a:r>
            <a:r>
              <a:rPr sz="2400" spc="-280" dirty="0">
                <a:solidFill>
                  <a:srgbClr val="BB158C"/>
                </a:solidFill>
                <a:latin typeface="Verdana"/>
                <a:cs typeface="Verdana"/>
              </a:rPr>
              <a:t> </a:t>
            </a:r>
            <a:r>
              <a:rPr sz="2400" spc="-65" dirty="0">
                <a:solidFill>
                  <a:srgbClr val="BB158C"/>
                </a:solidFill>
                <a:latin typeface="Verdana"/>
                <a:cs typeface="Verdana"/>
              </a:rPr>
              <a:t>'</a:t>
            </a:r>
            <a:r>
              <a:rPr sz="2400" spc="50" dirty="0">
                <a:solidFill>
                  <a:srgbClr val="BB158C"/>
                </a:solidFill>
                <a:latin typeface="Verdana"/>
                <a:cs typeface="Verdana"/>
              </a:rPr>
              <a:t>t</a:t>
            </a:r>
            <a:r>
              <a:rPr sz="2400" spc="-20" dirty="0">
                <a:solidFill>
                  <a:srgbClr val="BB158C"/>
                </a:solidFill>
                <a:latin typeface="Verdana"/>
                <a:cs typeface="Verdana"/>
              </a:rPr>
              <a:t>r</a:t>
            </a:r>
            <a:r>
              <a:rPr sz="2400" spc="-15" dirty="0">
                <a:solidFill>
                  <a:srgbClr val="BB158C"/>
                </a:solidFill>
                <a:latin typeface="Verdana"/>
                <a:cs typeface="Verdana"/>
              </a:rPr>
              <a:t>i</a:t>
            </a:r>
            <a:r>
              <a:rPr sz="2400" spc="-45" dirty="0">
                <a:solidFill>
                  <a:srgbClr val="BB158C"/>
                </a:solidFill>
                <a:latin typeface="Verdana"/>
                <a:cs typeface="Verdana"/>
              </a:rPr>
              <a:t>e</a:t>
            </a:r>
            <a:r>
              <a:rPr sz="2400" spc="-20" dirty="0">
                <a:solidFill>
                  <a:srgbClr val="BB158C"/>
                </a:solidFill>
                <a:latin typeface="Verdana"/>
                <a:cs typeface="Verdana"/>
              </a:rPr>
              <a:t>r</a:t>
            </a:r>
            <a:r>
              <a:rPr sz="2400" spc="-60" dirty="0">
                <a:solidFill>
                  <a:srgbClr val="BB158C"/>
                </a:solidFill>
                <a:latin typeface="Verdana"/>
                <a:cs typeface="Verdana"/>
              </a:rPr>
              <a:t>'</a:t>
            </a:r>
            <a:r>
              <a:rPr sz="2400" spc="-280" dirty="0">
                <a:solidFill>
                  <a:srgbClr val="BB158C"/>
                </a:solidFill>
                <a:latin typeface="Verdana"/>
                <a:cs typeface="Verdana"/>
              </a:rPr>
              <a:t> </a:t>
            </a:r>
            <a:r>
              <a:rPr sz="2400" spc="-65" dirty="0">
                <a:solidFill>
                  <a:srgbClr val="BB158C"/>
                </a:solidFill>
                <a:latin typeface="Verdana"/>
                <a:cs typeface="Verdana"/>
              </a:rPr>
              <a:t>w</a:t>
            </a:r>
            <a:r>
              <a:rPr sz="2400" spc="-15" dirty="0">
                <a:solidFill>
                  <a:srgbClr val="BB158C"/>
                </a:solidFill>
                <a:latin typeface="Verdana"/>
                <a:cs typeface="Verdana"/>
              </a:rPr>
              <a:t>hi</a:t>
            </a:r>
            <a:r>
              <a:rPr sz="2400" spc="105" dirty="0">
                <a:solidFill>
                  <a:srgbClr val="BB158C"/>
                </a:solidFill>
                <a:latin typeface="Verdana"/>
                <a:cs typeface="Verdana"/>
              </a:rPr>
              <a:t>c</a:t>
            </a:r>
            <a:r>
              <a:rPr sz="2400" spc="-10" dirty="0">
                <a:solidFill>
                  <a:srgbClr val="BB158C"/>
                </a:solidFill>
                <a:latin typeface="Verdana"/>
                <a:cs typeface="Verdana"/>
              </a:rPr>
              <a:t>h  </a:t>
            </a:r>
            <a:r>
              <a:rPr sz="2400" spc="-65" dirty="0">
                <a:solidFill>
                  <a:srgbClr val="BB158C"/>
                </a:solidFill>
                <a:latin typeface="Verdana"/>
                <a:cs typeface="Verdana"/>
              </a:rPr>
              <a:t>means</a:t>
            </a:r>
            <a:r>
              <a:rPr sz="2400" spc="-280"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5" dirty="0">
                <a:solidFill>
                  <a:srgbClr val="BB158C"/>
                </a:solidFill>
                <a:latin typeface="Verdana"/>
                <a:cs typeface="Verdana"/>
              </a:rPr>
              <a:t>select</a:t>
            </a:r>
            <a:r>
              <a:rPr sz="2400" spc="-280" dirty="0">
                <a:solidFill>
                  <a:srgbClr val="BB158C"/>
                </a:solidFill>
                <a:latin typeface="Verdana"/>
                <a:cs typeface="Verdana"/>
              </a:rPr>
              <a:t> </a:t>
            </a:r>
            <a:r>
              <a:rPr sz="2400" spc="15" dirty="0">
                <a:solidFill>
                  <a:srgbClr val="BB158C"/>
                </a:solidFill>
                <a:latin typeface="Verdana"/>
                <a:cs typeface="Verdana"/>
              </a:rPr>
              <a:t>or</a:t>
            </a:r>
            <a:r>
              <a:rPr sz="2400" spc="390" dirty="0">
                <a:solidFill>
                  <a:srgbClr val="BB158C"/>
                </a:solidFill>
                <a:latin typeface="Verdana"/>
                <a:cs typeface="Verdana"/>
              </a:rPr>
              <a:t> </a:t>
            </a:r>
            <a:r>
              <a:rPr sz="2400" spc="15" dirty="0">
                <a:solidFill>
                  <a:srgbClr val="BB158C"/>
                </a:solidFill>
                <a:latin typeface="Verdana"/>
                <a:cs typeface="Verdana"/>
              </a:rPr>
              <a:t>choose</a:t>
            </a:r>
            <a:r>
              <a:rPr sz="2400" spc="-280" dirty="0">
                <a:solidFill>
                  <a:srgbClr val="BB158C"/>
                </a:solidFill>
                <a:latin typeface="Verdana"/>
                <a:cs typeface="Verdana"/>
              </a:rPr>
              <a:t> </a:t>
            </a:r>
            <a:r>
              <a:rPr sz="2400" spc="15" dirty="0">
                <a:solidFill>
                  <a:srgbClr val="BB158C"/>
                </a:solidFill>
                <a:latin typeface="Verdana"/>
                <a:cs typeface="Verdana"/>
              </a:rPr>
              <a:t>or</a:t>
            </a:r>
            <a:r>
              <a:rPr sz="2400" spc="-280" dirty="0">
                <a:solidFill>
                  <a:srgbClr val="BB158C"/>
                </a:solidFill>
                <a:latin typeface="Verdana"/>
                <a:cs typeface="Verdana"/>
              </a:rPr>
              <a:t> </a:t>
            </a:r>
            <a:r>
              <a:rPr sz="2400" spc="-30" dirty="0">
                <a:solidFill>
                  <a:srgbClr val="BB158C"/>
                </a:solidFill>
                <a:latin typeface="Verdana"/>
                <a:cs typeface="Verdana"/>
              </a:rPr>
              <a:t>classify,</a:t>
            </a:r>
            <a:r>
              <a:rPr sz="2400" spc="-280" dirty="0">
                <a:solidFill>
                  <a:srgbClr val="BB158C"/>
                </a:solidFill>
                <a:latin typeface="Verdana"/>
                <a:cs typeface="Verdana"/>
              </a:rPr>
              <a:t> </a:t>
            </a:r>
            <a:r>
              <a:rPr sz="2400" spc="-15" dirty="0">
                <a:solidFill>
                  <a:srgbClr val="BB158C"/>
                </a:solidFill>
                <a:latin typeface="Verdana"/>
                <a:cs typeface="Verdana"/>
              </a:rPr>
              <a:t>and</a:t>
            </a:r>
            <a:r>
              <a:rPr sz="2400" spc="-280" dirty="0">
                <a:solidFill>
                  <a:srgbClr val="BB158C"/>
                </a:solidFill>
                <a:latin typeface="Verdana"/>
                <a:cs typeface="Verdana"/>
              </a:rPr>
              <a:t> </a:t>
            </a:r>
            <a:r>
              <a:rPr sz="2400" spc="20" dirty="0">
                <a:solidFill>
                  <a:srgbClr val="BB158C"/>
                </a:solidFill>
                <a:latin typeface="Verdana"/>
                <a:cs typeface="Verdana"/>
              </a:rPr>
              <a:t>it</a:t>
            </a:r>
            <a:r>
              <a:rPr sz="2400" spc="-280" dirty="0">
                <a:solidFill>
                  <a:srgbClr val="BB158C"/>
                </a:solidFill>
                <a:latin typeface="Verdana"/>
                <a:cs typeface="Verdana"/>
              </a:rPr>
              <a:t> </a:t>
            </a:r>
            <a:r>
              <a:rPr sz="2400" spc="-10" dirty="0">
                <a:solidFill>
                  <a:srgbClr val="BB158C"/>
                </a:solidFill>
                <a:latin typeface="Verdana"/>
                <a:cs typeface="Verdana"/>
              </a:rPr>
              <a:t>refers </a:t>
            </a:r>
            <a:r>
              <a:rPr sz="2400" spc="-935"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50" dirty="0">
                <a:solidFill>
                  <a:srgbClr val="BB158C"/>
                </a:solidFill>
                <a:latin typeface="Verdana"/>
                <a:cs typeface="Verdana"/>
              </a:rPr>
              <a:t>sys</a:t>
            </a:r>
            <a:r>
              <a:rPr sz="2400" spc="50" dirty="0">
                <a:solidFill>
                  <a:srgbClr val="BB158C"/>
                </a:solidFill>
                <a:latin typeface="Verdana"/>
                <a:cs typeface="Verdana"/>
              </a:rPr>
              <a:t>t</a:t>
            </a:r>
            <a:r>
              <a:rPr sz="2400" spc="-45" dirty="0">
                <a:solidFill>
                  <a:srgbClr val="BB158C"/>
                </a:solidFill>
                <a:latin typeface="Verdana"/>
                <a:cs typeface="Verdana"/>
              </a:rPr>
              <a:t>e</a:t>
            </a:r>
            <a:r>
              <a:rPr sz="2400" spc="-114" dirty="0">
                <a:solidFill>
                  <a:srgbClr val="BB158C"/>
                </a:solidFill>
                <a:latin typeface="Verdana"/>
                <a:cs typeface="Verdana"/>
              </a:rPr>
              <a:t>m</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105" dirty="0">
                <a:solidFill>
                  <a:srgbClr val="BB158C"/>
                </a:solidFill>
                <a:latin typeface="Verdana"/>
                <a:cs typeface="Verdana"/>
              </a:rPr>
              <a:t>a</a:t>
            </a:r>
            <a:r>
              <a:rPr sz="2400" spc="55" dirty="0">
                <a:solidFill>
                  <a:srgbClr val="BB158C"/>
                </a:solidFill>
                <a:latin typeface="Verdana"/>
                <a:cs typeface="Verdana"/>
              </a:rPr>
              <a:t>t</a:t>
            </a:r>
            <a:r>
              <a:rPr sz="2400" spc="-280" dirty="0">
                <a:solidFill>
                  <a:srgbClr val="BB158C"/>
                </a:solidFill>
                <a:latin typeface="Verdana"/>
                <a:cs typeface="Verdana"/>
              </a:rPr>
              <a:t> </a:t>
            </a:r>
            <a:r>
              <a:rPr sz="2400" spc="70" dirty="0">
                <a:solidFill>
                  <a:srgbClr val="BB158C"/>
                </a:solidFill>
                <a:latin typeface="Verdana"/>
                <a:cs typeface="Verdana"/>
              </a:rPr>
              <a:t>q</a:t>
            </a:r>
            <a:r>
              <a:rPr sz="2400" spc="-40" dirty="0">
                <a:solidFill>
                  <a:srgbClr val="BB158C"/>
                </a:solidFill>
                <a:latin typeface="Verdana"/>
                <a:cs typeface="Verdana"/>
              </a:rPr>
              <a:t>u</a:t>
            </a:r>
            <a:r>
              <a:rPr sz="2400" spc="-15" dirty="0">
                <a:solidFill>
                  <a:srgbClr val="BB158C"/>
                </a:solidFill>
                <a:latin typeface="Verdana"/>
                <a:cs typeface="Verdana"/>
              </a:rPr>
              <a:t>i</a:t>
            </a:r>
            <a:r>
              <a:rPr sz="2400" spc="105" dirty="0">
                <a:solidFill>
                  <a:srgbClr val="BB158C"/>
                </a:solidFill>
                <a:latin typeface="Verdana"/>
                <a:cs typeface="Verdana"/>
              </a:rPr>
              <a:t>c</a:t>
            </a:r>
            <a:r>
              <a:rPr sz="2400" spc="-235" dirty="0">
                <a:solidFill>
                  <a:srgbClr val="BB158C"/>
                </a:solidFill>
                <a:latin typeface="Verdana"/>
                <a:cs typeface="Verdana"/>
              </a:rPr>
              <a:t>k</a:t>
            </a:r>
            <a:r>
              <a:rPr sz="2400" spc="55" dirty="0">
                <a:solidFill>
                  <a:srgbClr val="BB158C"/>
                </a:solidFill>
                <a:latin typeface="Verdana"/>
                <a:cs typeface="Verdana"/>
              </a:rPr>
              <a:t>l</a:t>
            </a:r>
            <a:r>
              <a:rPr sz="2400" spc="-45" dirty="0">
                <a:solidFill>
                  <a:srgbClr val="BB158C"/>
                </a:solidFill>
                <a:latin typeface="Verdana"/>
                <a:cs typeface="Verdana"/>
              </a:rPr>
              <a:t>y</a:t>
            </a:r>
            <a:r>
              <a:rPr sz="2400" spc="-280" dirty="0">
                <a:solidFill>
                  <a:srgbClr val="BB158C"/>
                </a:solidFill>
                <a:latin typeface="Verdana"/>
                <a:cs typeface="Verdana"/>
              </a:rPr>
              <a:t> </a:t>
            </a:r>
            <a:r>
              <a:rPr sz="2400" spc="-45" dirty="0">
                <a:solidFill>
                  <a:srgbClr val="BB158C"/>
                </a:solidFill>
                <a:latin typeface="Verdana"/>
                <a:cs typeface="Verdana"/>
              </a:rPr>
              <a:t>e</a:t>
            </a:r>
            <a:r>
              <a:rPr sz="2400" spc="-40" dirty="0">
                <a:solidFill>
                  <a:srgbClr val="BB158C"/>
                </a:solidFill>
                <a:latin typeface="Verdana"/>
                <a:cs typeface="Verdana"/>
              </a:rPr>
              <a:t>v</a:t>
            </a:r>
            <a:r>
              <a:rPr sz="2400" spc="-105" dirty="0">
                <a:solidFill>
                  <a:srgbClr val="BB158C"/>
                </a:solidFill>
                <a:latin typeface="Verdana"/>
                <a:cs typeface="Verdana"/>
              </a:rPr>
              <a:t>a</a:t>
            </a:r>
            <a:r>
              <a:rPr sz="2400" spc="55" dirty="0">
                <a:solidFill>
                  <a:srgbClr val="BB158C"/>
                </a:solidFill>
                <a:latin typeface="Verdana"/>
                <a:cs typeface="Verdana"/>
              </a:rPr>
              <a:t>l</a:t>
            </a:r>
            <a:r>
              <a:rPr sz="2400" spc="-40" dirty="0">
                <a:solidFill>
                  <a:srgbClr val="BB158C"/>
                </a:solidFill>
                <a:latin typeface="Verdana"/>
                <a:cs typeface="Verdana"/>
              </a:rPr>
              <a:t>u</a:t>
            </a:r>
            <a:r>
              <a:rPr sz="2400" spc="-105" dirty="0">
                <a:solidFill>
                  <a:srgbClr val="BB158C"/>
                </a:solidFill>
                <a:latin typeface="Verdana"/>
                <a:cs typeface="Verdana"/>
              </a:rPr>
              <a:t>a</a:t>
            </a:r>
            <a:r>
              <a:rPr sz="2400" spc="50" dirty="0">
                <a:solidFill>
                  <a:srgbClr val="BB158C"/>
                </a:solidFill>
                <a:latin typeface="Verdana"/>
                <a:cs typeface="Verdana"/>
              </a:rPr>
              <a:t>t</a:t>
            </a:r>
            <a:r>
              <a:rPr sz="2400" spc="-45" dirty="0">
                <a:solidFill>
                  <a:srgbClr val="BB158C"/>
                </a:solidFill>
                <a:latin typeface="Verdana"/>
                <a:cs typeface="Verdana"/>
              </a:rPr>
              <a:t>es</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50" dirty="0">
                <a:solidFill>
                  <a:srgbClr val="BB158C"/>
                </a:solidFill>
                <a:latin typeface="Verdana"/>
                <a:cs typeface="Verdana"/>
              </a:rPr>
              <a:t>s</a:t>
            </a:r>
            <a:r>
              <a:rPr sz="2400" spc="-45" dirty="0">
                <a:solidFill>
                  <a:srgbClr val="BB158C"/>
                </a:solidFill>
                <a:latin typeface="Verdana"/>
                <a:cs typeface="Verdana"/>
              </a:rPr>
              <a:t>e</a:t>
            </a:r>
            <a:r>
              <a:rPr sz="2400" spc="-40" dirty="0">
                <a:solidFill>
                  <a:srgbClr val="BB158C"/>
                </a:solidFill>
                <a:latin typeface="Verdana"/>
                <a:cs typeface="Verdana"/>
              </a:rPr>
              <a:t>v</a:t>
            </a:r>
            <a:r>
              <a:rPr sz="2400" spc="-45" dirty="0">
                <a:solidFill>
                  <a:srgbClr val="BB158C"/>
                </a:solidFill>
                <a:latin typeface="Verdana"/>
                <a:cs typeface="Verdana"/>
              </a:rPr>
              <a:t>e</a:t>
            </a:r>
            <a:r>
              <a:rPr sz="2400" spc="-20" dirty="0">
                <a:solidFill>
                  <a:srgbClr val="BB158C"/>
                </a:solidFill>
                <a:latin typeface="Verdana"/>
                <a:cs typeface="Verdana"/>
              </a:rPr>
              <a:t>r</a:t>
            </a:r>
            <a:r>
              <a:rPr sz="2400" spc="-15" dirty="0">
                <a:solidFill>
                  <a:srgbClr val="BB158C"/>
                </a:solidFill>
                <a:latin typeface="Verdana"/>
                <a:cs typeface="Verdana"/>
              </a:rPr>
              <a:t>i</a:t>
            </a:r>
            <a:r>
              <a:rPr sz="2400" spc="50" dirty="0">
                <a:solidFill>
                  <a:srgbClr val="BB158C"/>
                </a:solidFill>
                <a:latin typeface="Verdana"/>
                <a:cs typeface="Verdana"/>
              </a:rPr>
              <a:t>t</a:t>
            </a:r>
            <a:r>
              <a:rPr sz="2400" spc="-45" dirty="0">
                <a:solidFill>
                  <a:srgbClr val="BB158C"/>
                </a:solidFill>
                <a:latin typeface="Verdana"/>
                <a:cs typeface="Verdana"/>
              </a:rPr>
              <a:t>y</a:t>
            </a:r>
            <a:r>
              <a:rPr sz="2400" spc="-280" dirty="0">
                <a:solidFill>
                  <a:srgbClr val="BB158C"/>
                </a:solidFill>
                <a:latin typeface="Verdana"/>
                <a:cs typeface="Verdana"/>
              </a:rPr>
              <a:t> </a:t>
            </a:r>
            <a:r>
              <a:rPr sz="2400" spc="45" dirty="0">
                <a:solidFill>
                  <a:srgbClr val="BB158C"/>
                </a:solidFill>
                <a:latin typeface="Verdana"/>
                <a:cs typeface="Verdana"/>
              </a:rPr>
              <a:t>o</a:t>
            </a:r>
            <a:r>
              <a:rPr sz="2400" spc="100" dirty="0">
                <a:solidFill>
                  <a:srgbClr val="BB158C"/>
                </a:solidFill>
                <a:latin typeface="Verdana"/>
                <a:cs typeface="Verdana"/>
              </a:rPr>
              <a:t>f  </a:t>
            </a:r>
            <a:r>
              <a:rPr sz="2400" spc="-45" dirty="0">
                <a:solidFill>
                  <a:srgbClr val="BB158C"/>
                </a:solidFill>
                <a:latin typeface="Verdana"/>
                <a:cs typeface="Verdana"/>
              </a:rPr>
              <a:t>e</a:t>
            </a:r>
            <a:r>
              <a:rPr sz="2400" spc="-105" dirty="0">
                <a:solidFill>
                  <a:srgbClr val="BB158C"/>
                </a:solidFill>
                <a:latin typeface="Verdana"/>
                <a:cs typeface="Verdana"/>
              </a:rPr>
              <a:t>a</a:t>
            </a:r>
            <a:r>
              <a:rPr sz="2400" spc="105" dirty="0">
                <a:solidFill>
                  <a:srgbClr val="BB158C"/>
                </a:solidFill>
                <a:latin typeface="Verdana"/>
                <a:cs typeface="Verdana"/>
              </a:rPr>
              <a:t>c</a:t>
            </a:r>
            <a:r>
              <a:rPr sz="2400" spc="-10" dirty="0">
                <a:solidFill>
                  <a:srgbClr val="BB158C"/>
                </a:solidFill>
                <a:latin typeface="Verdana"/>
                <a:cs typeface="Verdana"/>
              </a:rPr>
              <a:t>h</a:t>
            </a:r>
            <a:r>
              <a:rPr sz="2400" spc="-280" dirty="0">
                <a:solidFill>
                  <a:srgbClr val="BB158C"/>
                </a:solidFill>
                <a:latin typeface="Verdana"/>
                <a:cs typeface="Verdana"/>
              </a:rPr>
              <a:t> </a:t>
            </a:r>
            <a:r>
              <a:rPr sz="2400" spc="70" dirty="0">
                <a:solidFill>
                  <a:srgbClr val="BB158C"/>
                </a:solidFill>
                <a:latin typeface="Verdana"/>
                <a:cs typeface="Verdana"/>
              </a:rPr>
              <a:t>p</a:t>
            </a:r>
            <a:r>
              <a:rPr sz="2400" spc="-105" dirty="0">
                <a:solidFill>
                  <a:srgbClr val="BB158C"/>
                </a:solidFill>
                <a:latin typeface="Verdana"/>
                <a:cs typeface="Verdana"/>
              </a:rPr>
              <a:t>a</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a:t>
            </a:r>
            <a:r>
              <a:rPr sz="2400" spc="-280" dirty="0">
                <a:solidFill>
                  <a:srgbClr val="BB158C"/>
                </a:solidFill>
                <a:latin typeface="Verdana"/>
                <a:cs typeface="Verdana"/>
              </a:rPr>
              <a:t> </a:t>
            </a:r>
            <a:r>
              <a:rPr sz="2400" spc="-15" dirty="0">
                <a:solidFill>
                  <a:srgbClr val="BB158C"/>
                </a:solidFill>
                <a:latin typeface="Verdana"/>
                <a:cs typeface="Verdana"/>
              </a:rPr>
              <a:t>in</a:t>
            </a:r>
            <a:r>
              <a:rPr sz="2400" spc="70" dirty="0">
                <a:solidFill>
                  <a:srgbClr val="BB158C"/>
                </a:solidFill>
                <a:latin typeface="Verdana"/>
                <a:cs typeface="Verdana"/>
              </a:rPr>
              <a:t>d</a:t>
            </a:r>
            <a:r>
              <a:rPr sz="2400" spc="-15" dirty="0">
                <a:solidFill>
                  <a:srgbClr val="BB158C"/>
                </a:solidFill>
                <a:latin typeface="Verdana"/>
                <a:cs typeface="Verdana"/>
              </a:rPr>
              <a:t>i</a:t>
            </a:r>
            <a:r>
              <a:rPr sz="2400" spc="105" dirty="0">
                <a:solidFill>
                  <a:srgbClr val="BB158C"/>
                </a:solidFill>
                <a:latin typeface="Verdana"/>
                <a:cs typeface="Verdana"/>
              </a:rPr>
              <a:t>c</a:t>
            </a:r>
            <a:r>
              <a:rPr sz="2400" spc="-105" dirty="0">
                <a:solidFill>
                  <a:srgbClr val="BB158C"/>
                </a:solidFill>
                <a:latin typeface="Verdana"/>
                <a:cs typeface="Verdana"/>
              </a:rPr>
              <a:t>a</a:t>
            </a:r>
            <a:r>
              <a:rPr sz="2400" spc="50" dirty="0">
                <a:solidFill>
                  <a:srgbClr val="BB158C"/>
                </a:solidFill>
                <a:latin typeface="Verdana"/>
                <a:cs typeface="Verdana"/>
              </a:rPr>
              <a:t>t</a:t>
            </a:r>
            <a:r>
              <a:rPr sz="2400" spc="-45" dirty="0">
                <a:solidFill>
                  <a:srgbClr val="BB158C"/>
                </a:solidFill>
                <a:latin typeface="Verdana"/>
                <a:cs typeface="Verdana"/>
              </a:rPr>
              <a:t>es</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70" dirty="0">
                <a:solidFill>
                  <a:srgbClr val="BB158C"/>
                </a:solidFill>
                <a:latin typeface="Verdana"/>
                <a:cs typeface="Verdana"/>
              </a:rPr>
              <a:t>b</a:t>
            </a:r>
            <a:r>
              <a:rPr sz="2400" spc="-45" dirty="0">
                <a:solidFill>
                  <a:srgbClr val="BB158C"/>
                </a:solidFill>
                <a:latin typeface="Verdana"/>
                <a:cs typeface="Verdana"/>
              </a:rPr>
              <a:t>e</a:t>
            </a:r>
            <a:r>
              <a:rPr sz="2400" spc="-50" dirty="0">
                <a:solidFill>
                  <a:srgbClr val="BB158C"/>
                </a:solidFill>
                <a:latin typeface="Verdana"/>
                <a:cs typeface="Verdana"/>
              </a:rPr>
              <a:t>s</a:t>
            </a:r>
            <a:r>
              <a:rPr sz="2400" spc="55" dirty="0">
                <a:solidFill>
                  <a:srgbClr val="BB158C"/>
                </a:solidFill>
                <a:latin typeface="Verdana"/>
                <a:cs typeface="Verdana"/>
              </a:rPr>
              <a:t>t</a:t>
            </a:r>
            <a:r>
              <a:rPr sz="2400" spc="-280" dirty="0">
                <a:solidFill>
                  <a:srgbClr val="BB158C"/>
                </a:solidFill>
                <a:latin typeface="Verdana"/>
                <a:cs typeface="Verdana"/>
              </a:rPr>
              <a:t> </a:t>
            </a:r>
            <a:r>
              <a:rPr sz="2400" spc="50" dirty="0">
                <a:solidFill>
                  <a:srgbClr val="BB158C"/>
                </a:solidFill>
                <a:latin typeface="Verdana"/>
                <a:cs typeface="Verdana"/>
              </a:rPr>
              <a:t>t</a:t>
            </a:r>
            <a:r>
              <a:rPr sz="2400" spc="-20" dirty="0">
                <a:solidFill>
                  <a:srgbClr val="BB158C"/>
                </a:solidFill>
                <a:latin typeface="Verdana"/>
                <a:cs typeface="Verdana"/>
              </a:rPr>
              <a:t>r</a:t>
            </a:r>
            <a:r>
              <a:rPr sz="2400" spc="-45" dirty="0">
                <a:solidFill>
                  <a:srgbClr val="BB158C"/>
                </a:solidFill>
                <a:latin typeface="Verdana"/>
                <a:cs typeface="Verdana"/>
              </a:rPr>
              <a:t>e</a:t>
            </a:r>
            <a:r>
              <a:rPr sz="2400" spc="-105" dirty="0">
                <a:solidFill>
                  <a:srgbClr val="BB158C"/>
                </a:solidFill>
                <a:latin typeface="Verdana"/>
                <a:cs typeface="Verdana"/>
              </a:rPr>
              <a:t>a</a:t>
            </a:r>
            <a:r>
              <a:rPr sz="2400" spc="50" dirty="0">
                <a:solidFill>
                  <a:srgbClr val="BB158C"/>
                </a:solidFill>
                <a:latin typeface="Verdana"/>
                <a:cs typeface="Verdana"/>
              </a:rPr>
              <a:t>t</a:t>
            </a:r>
            <a:r>
              <a:rPr sz="2400" spc="-120" dirty="0">
                <a:solidFill>
                  <a:srgbClr val="BB158C"/>
                </a:solidFill>
                <a:latin typeface="Verdana"/>
                <a:cs typeface="Verdana"/>
              </a:rPr>
              <a:t>m</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  </a:t>
            </a:r>
            <a:r>
              <a:rPr sz="2400" spc="70" dirty="0">
                <a:solidFill>
                  <a:srgbClr val="BB158C"/>
                </a:solidFill>
                <a:latin typeface="Verdana"/>
                <a:cs typeface="Verdana"/>
              </a:rPr>
              <a:t>d</a:t>
            </a:r>
            <a:r>
              <a:rPr sz="2400" spc="-45" dirty="0">
                <a:solidFill>
                  <a:srgbClr val="BB158C"/>
                </a:solidFill>
                <a:latin typeface="Verdana"/>
                <a:cs typeface="Verdana"/>
              </a:rPr>
              <a:t>e</a:t>
            </a:r>
            <a:r>
              <a:rPr sz="2400" spc="70" dirty="0">
                <a:solidFill>
                  <a:srgbClr val="BB158C"/>
                </a:solidFill>
                <a:latin typeface="Verdana"/>
                <a:cs typeface="Verdana"/>
              </a:rPr>
              <a:t>p</a:t>
            </a:r>
            <a:r>
              <a:rPr sz="2400" spc="-45" dirty="0">
                <a:solidFill>
                  <a:srgbClr val="BB158C"/>
                </a:solidFill>
                <a:latin typeface="Verdana"/>
                <a:cs typeface="Verdana"/>
              </a:rPr>
              <a:t>e</a:t>
            </a:r>
            <a:r>
              <a:rPr sz="2400" spc="-15" dirty="0">
                <a:solidFill>
                  <a:srgbClr val="BB158C"/>
                </a:solidFill>
                <a:latin typeface="Verdana"/>
                <a:cs typeface="Verdana"/>
              </a:rPr>
              <a:t>n</a:t>
            </a:r>
            <a:r>
              <a:rPr sz="2400" spc="70" dirty="0">
                <a:solidFill>
                  <a:srgbClr val="BB158C"/>
                </a:solidFill>
                <a:latin typeface="Verdana"/>
                <a:cs typeface="Verdana"/>
              </a:rPr>
              <a:t>d</a:t>
            </a:r>
            <a:r>
              <a:rPr sz="2400" spc="-15" dirty="0">
                <a:solidFill>
                  <a:srgbClr val="BB158C"/>
                </a:solidFill>
                <a:latin typeface="Verdana"/>
                <a:cs typeface="Verdana"/>
              </a:rPr>
              <a:t>in</a:t>
            </a:r>
            <a:r>
              <a:rPr sz="2400" spc="-175" dirty="0">
                <a:solidFill>
                  <a:srgbClr val="BB158C"/>
                </a:solidFill>
                <a:latin typeface="Verdana"/>
                <a:cs typeface="Verdana"/>
              </a:rPr>
              <a:t>g</a:t>
            </a:r>
            <a:r>
              <a:rPr sz="2400" spc="-280" dirty="0">
                <a:solidFill>
                  <a:srgbClr val="BB158C"/>
                </a:solidFill>
                <a:latin typeface="Verdana"/>
                <a:cs typeface="Verdana"/>
              </a:rPr>
              <a:t> </a:t>
            </a:r>
            <a:r>
              <a:rPr sz="2400" spc="45" dirty="0">
                <a:solidFill>
                  <a:srgbClr val="BB158C"/>
                </a:solidFill>
                <a:latin typeface="Verdana"/>
                <a:cs typeface="Verdana"/>
              </a:rPr>
              <a:t>o</a:t>
            </a:r>
            <a:r>
              <a:rPr sz="2400" spc="-10" dirty="0">
                <a:solidFill>
                  <a:srgbClr val="BB158C"/>
                </a:solidFill>
                <a:latin typeface="Verdana"/>
                <a:cs typeface="Verdana"/>
              </a:rPr>
              <a:t>n</a:t>
            </a:r>
            <a:r>
              <a:rPr sz="2400" spc="-280" dirty="0">
                <a:solidFill>
                  <a:srgbClr val="BB158C"/>
                </a:solidFill>
                <a:latin typeface="Verdana"/>
                <a:cs typeface="Verdana"/>
              </a:rPr>
              <a:t> </a:t>
            </a:r>
            <a:r>
              <a:rPr sz="2400" spc="-15" dirty="0">
                <a:solidFill>
                  <a:srgbClr val="BB158C"/>
                </a:solidFill>
                <a:latin typeface="Verdana"/>
                <a:cs typeface="Verdana"/>
              </a:rPr>
              <a:t>hi</a:t>
            </a:r>
            <a:r>
              <a:rPr sz="2400" spc="-50" dirty="0">
                <a:solidFill>
                  <a:srgbClr val="BB158C"/>
                </a:solidFill>
                <a:latin typeface="Verdana"/>
                <a:cs typeface="Verdana"/>
              </a:rPr>
              <a:t>s</a:t>
            </a:r>
            <a:r>
              <a:rPr sz="2400" spc="-175" dirty="0">
                <a:solidFill>
                  <a:srgbClr val="BB158C"/>
                </a:solidFill>
                <a:latin typeface="Verdana"/>
                <a:cs typeface="Verdana"/>
              </a:rPr>
              <a:t>/</a:t>
            </a:r>
            <a:r>
              <a:rPr sz="2400" spc="-15" dirty="0">
                <a:solidFill>
                  <a:srgbClr val="BB158C"/>
                </a:solidFill>
                <a:latin typeface="Verdana"/>
                <a:cs typeface="Verdana"/>
              </a:rPr>
              <a:t>h</a:t>
            </a:r>
            <a:r>
              <a:rPr sz="2400" spc="-45" dirty="0">
                <a:solidFill>
                  <a:srgbClr val="BB158C"/>
                </a:solidFill>
                <a:latin typeface="Verdana"/>
                <a:cs typeface="Verdana"/>
              </a:rPr>
              <a:t>e</a:t>
            </a:r>
            <a:r>
              <a:rPr sz="2400" spc="-15" dirty="0">
                <a:solidFill>
                  <a:srgbClr val="BB158C"/>
                </a:solidFill>
                <a:latin typeface="Verdana"/>
                <a:cs typeface="Verdana"/>
              </a:rPr>
              <a:t>r</a:t>
            </a:r>
            <a:r>
              <a:rPr sz="2400" spc="-280" dirty="0">
                <a:solidFill>
                  <a:srgbClr val="BB158C"/>
                </a:solidFill>
                <a:latin typeface="Verdana"/>
                <a:cs typeface="Verdana"/>
              </a:rPr>
              <a:t> </a:t>
            </a:r>
            <a:r>
              <a:rPr sz="2400" spc="105" dirty="0">
                <a:solidFill>
                  <a:srgbClr val="BB158C"/>
                </a:solidFill>
                <a:latin typeface="Verdana"/>
                <a:cs typeface="Verdana"/>
              </a:rPr>
              <a:t>c</a:t>
            </a:r>
            <a:r>
              <a:rPr sz="2400" spc="45" dirty="0">
                <a:solidFill>
                  <a:srgbClr val="BB158C"/>
                </a:solidFill>
                <a:latin typeface="Verdana"/>
                <a:cs typeface="Verdana"/>
              </a:rPr>
              <a:t>o</a:t>
            </a:r>
            <a:r>
              <a:rPr sz="2400" spc="-15" dirty="0">
                <a:solidFill>
                  <a:srgbClr val="BB158C"/>
                </a:solidFill>
                <a:latin typeface="Verdana"/>
                <a:cs typeface="Verdana"/>
              </a:rPr>
              <a:t>n</a:t>
            </a:r>
            <a:r>
              <a:rPr sz="2400" spc="70" dirty="0">
                <a:solidFill>
                  <a:srgbClr val="BB158C"/>
                </a:solidFill>
                <a:latin typeface="Verdana"/>
                <a:cs typeface="Verdana"/>
              </a:rPr>
              <a:t>d</a:t>
            </a:r>
            <a:r>
              <a:rPr sz="2400" spc="-15" dirty="0">
                <a:solidFill>
                  <a:srgbClr val="BB158C"/>
                </a:solidFill>
                <a:latin typeface="Verdana"/>
                <a:cs typeface="Verdana"/>
              </a:rPr>
              <a:t>i</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o</a:t>
            </a:r>
            <a:r>
              <a:rPr sz="2400" spc="-15" dirty="0">
                <a:solidFill>
                  <a:srgbClr val="BB158C"/>
                </a:solidFill>
                <a:latin typeface="Verdana"/>
                <a:cs typeface="Verdana"/>
              </a:rPr>
              <a:t>n</a:t>
            </a:r>
            <a:r>
              <a:rPr sz="2400" spc="-265" dirty="0">
                <a:solidFill>
                  <a:srgbClr val="BB158C"/>
                </a:solidFill>
                <a:latin typeface="Verdana"/>
                <a:cs typeface="Verdana"/>
              </a:rPr>
              <a:t>.</a:t>
            </a:r>
            <a:endParaRPr sz="2400" dirty="0">
              <a:solidFill>
                <a:srgbClr val="BB158C"/>
              </a:solidFill>
              <a:latin typeface="Verdana"/>
              <a:cs typeface="Verdana"/>
            </a:endParaRPr>
          </a:p>
        </p:txBody>
      </p:sp>
      <p:grpSp>
        <p:nvGrpSpPr>
          <p:cNvPr id="7" name="object 7"/>
          <p:cNvGrpSpPr/>
          <p:nvPr/>
        </p:nvGrpSpPr>
        <p:grpSpPr>
          <a:xfrm>
            <a:off x="0" y="2004409"/>
            <a:ext cx="8517255" cy="8282940"/>
            <a:chOff x="0" y="2004409"/>
            <a:chExt cx="8517255" cy="8282940"/>
          </a:xfrm>
        </p:grpSpPr>
        <p:pic>
          <p:nvPicPr>
            <p:cNvPr id="8" name="object 8"/>
            <p:cNvPicPr/>
            <p:nvPr/>
          </p:nvPicPr>
          <p:blipFill>
            <a:blip r:embed="rId2" cstate="print"/>
            <a:stretch>
              <a:fillRect/>
            </a:stretch>
          </p:blipFill>
          <p:spPr>
            <a:xfrm>
              <a:off x="0" y="5143503"/>
              <a:ext cx="5273762" cy="5143496"/>
            </a:xfrm>
            <a:prstGeom prst="rect">
              <a:avLst/>
            </a:prstGeom>
          </p:spPr>
        </p:pic>
        <p:pic>
          <p:nvPicPr>
            <p:cNvPr id="9" name="object 9"/>
            <p:cNvPicPr/>
            <p:nvPr/>
          </p:nvPicPr>
          <p:blipFill>
            <a:blip r:embed="rId3" cstate="print"/>
            <a:stretch>
              <a:fillRect/>
            </a:stretch>
          </p:blipFill>
          <p:spPr>
            <a:xfrm>
              <a:off x="1787373" y="2004409"/>
              <a:ext cx="6729802" cy="6718300"/>
            </a:xfrm>
            <a:prstGeom prst="rect">
              <a:avLst/>
            </a:prstGeom>
          </p:spPr>
        </p:pic>
        <p:pic>
          <p:nvPicPr>
            <p:cNvPr id="10" name="object 10"/>
            <p:cNvPicPr/>
            <p:nvPr/>
          </p:nvPicPr>
          <p:blipFill>
            <a:blip r:embed="rId4" cstate="print"/>
            <a:stretch>
              <a:fillRect/>
            </a:stretch>
          </p:blipFill>
          <p:spPr>
            <a:xfrm>
              <a:off x="6148738" y="2122711"/>
              <a:ext cx="952499" cy="95249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3">
            <a:extLst>
              <a:ext uri="{FF2B5EF4-FFF2-40B4-BE49-F238E27FC236}">
                <a16:creationId xmlns:a16="http://schemas.microsoft.com/office/drawing/2014/main" id="{6DA2E8ED-1B78-17D5-3E66-81ECC3C2A1B2}"/>
              </a:ext>
            </a:extLst>
          </p:cNvPr>
          <p:cNvPicPr/>
          <p:nvPr/>
        </p:nvPicPr>
        <p:blipFill>
          <a:blip r:embed="rId2" cstate="print"/>
          <a:stretch>
            <a:fillRect/>
          </a:stretch>
        </p:blipFill>
        <p:spPr>
          <a:xfrm rot="10800000">
            <a:off x="13060319" y="0"/>
            <a:ext cx="5273762" cy="5143499"/>
          </a:xfrm>
          <a:prstGeom prst="rect">
            <a:avLst/>
          </a:prstGeom>
        </p:spPr>
      </p:pic>
      <p:pic>
        <p:nvPicPr>
          <p:cNvPr id="4" name="object 3">
            <a:extLst>
              <a:ext uri="{FF2B5EF4-FFF2-40B4-BE49-F238E27FC236}">
                <a16:creationId xmlns:a16="http://schemas.microsoft.com/office/drawing/2014/main" id="{07425F84-70B4-255A-9E5E-CE8538292B18}"/>
              </a:ext>
            </a:extLst>
          </p:cNvPr>
          <p:cNvPicPr/>
          <p:nvPr/>
        </p:nvPicPr>
        <p:blipFill>
          <a:blip r:embed="rId2" cstate="print"/>
          <a:stretch>
            <a:fillRect/>
          </a:stretch>
        </p:blipFill>
        <p:spPr>
          <a:xfrm>
            <a:off x="-46081" y="6362700"/>
            <a:ext cx="5273762" cy="5143499"/>
          </a:xfrm>
          <a:prstGeom prst="rect">
            <a:avLst/>
          </a:prstGeom>
        </p:spPr>
      </p:pic>
      <p:pic>
        <p:nvPicPr>
          <p:cNvPr id="2" name="Picture 1">
            <a:extLst>
              <a:ext uri="{FF2B5EF4-FFF2-40B4-BE49-F238E27FC236}">
                <a16:creationId xmlns:a16="http://schemas.microsoft.com/office/drawing/2014/main" id="{E8C012DB-108E-7AEE-C678-AA85C1F62F89}"/>
              </a:ext>
            </a:extLst>
          </p:cNvPr>
          <p:cNvPicPr>
            <a:picLocks noChangeAspect="1"/>
          </p:cNvPicPr>
          <p:nvPr/>
        </p:nvPicPr>
        <p:blipFill>
          <a:blip r:embed="rId3"/>
          <a:stretch>
            <a:fillRect/>
          </a:stretch>
        </p:blipFill>
        <p:spPr>
          <a:xfrm>
            <a:off x="2743200" y="1104900"/>
            <a:ext cx="12954000" cy="8229600"/>
          </a:xfrm>
          <a:prstGeom prst="rect">
            <a:avLst/>
          </a:prstGeom>
        </p:spPr>
      </p:pic>
    </p:spTree>
    <p:extLst>
      <p:ext uri="{BB962C8B-B14F-4D97-AF65-F5344CB8AC3E}">
        <p14:creationId xmlns:p14="http://schemas.microsoft.com/office/powerpoint/2010/main" val="236544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49825-16F5-5070-3C5C-4A4AB110130C}"/>
              </a:ext>
            </a:extLst>
          </p:cNvPr>
          <p:cNvSpPr txBox="1"/>
          <p:nvPr/>
        </p:nvSpPr>
        <p:spPr>
          <a:xfrm>
            <a:off x="533400" y="396295"/>
            <a:ext cx="163830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Purpose</a:t>
            </a:r>
          </a:p>
        </p:txBody>
      </p:sp>
      <p:sp>
        <p:nvSpPr>
          <p:cNvPr id="3" name="TextBox 2">
            <a:extLst>
              <a:ext uri="{FF2B5EF4-FFF2-40B4-BE49-F238E27FC236}">
                <a16:creationId xmlns:a16="http://schemas.microsoft.com/office/drawing/2014/main" id="{1E0B91EF-C19D-B4A5-547F-2654B8C62DBC}"/>
              </a:ext>
            </a:extLst>
          </p:cNvPr>
          <p:cNvSpPr txBox="1"/>
          <p:nvPr/>
        </p:nvSpPr>
        <p:spPr>
          <a:xfrm>
            <a:off x="8153400" y="2552700"/>
            <a:ext cx="9372600" cy="5632311"/>
          </a:xfrm>
          <a:prstGeom prst="rect">
            <a:avLst/>
          </a:prstGeom>
          <a:noFill/>
        </p:spPr>
        <p:txBody>
          <a:bodyPr wrap="square" rtlCol="0">
            <a:spAutoFit/>
          </a:bodyPr>
          <a:lstStyle/>
          <a:p>
            <a:r>
              <a:rPr lang="en-US" sz="2400" dirty="0">
                <a:solidFill>
                  <a:srgbClr val="BB158C"/>
                </a:solidFill>
                <a:latin typeface="Verdana" panose="020B0604030504040204" pitchFamily="34" charset="0"/>
                <a:ea typeface="Verdana" panose="020B0604030504040204" pitchFamily="34" charset="0"/>
              </a:rPr>
              <a:t>The purpose of triage is to save as many lives as possible.</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During a severe pandemic, you can expect that the period of time when the need for care will be greater than the resources available will last for weeks or months. </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Using scarce medical resources to provide care for patients who may be very sick, but who will probably die even with intensive care, may result in other less sick patients not receiving care, getting sicker, and dying.</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When done properly, triage results in the best outcome for the greatest number of people. Without a triage plan in place, resources are likely to be wasted—and more people are likely to die.</a:t>
            </a:r>
          </a:p>
        </p:txBody>
      </p:sp>
      <p:pic>
        <p:nvPicPr>
          <p:cNvPr id="4" name="Picture 3">
            <a:extLst>
              <a:ext uri="{FF2B5EF4-FFF2-40B4-BE49-F238E27FC236}">
                <a16:creationId xmlns:a16="http://schemas.microsoft.com/office/drawing/2014/main" id="{2889055A-3D78-4D06-F127-996D6F945F9B}"/>
              </a:ext>
            </a:extLst>
          </p:cNvPr>
          <p:cNvPicPr>
            <a:picLocks noChangeAspect="1"/>
          </p:cNvPicPr>
          <p:nvPr/>
        </p:nvPicPr>
        <p:blipFill>
          <a:blip r:embed="rId2"/>
          <a:stretch>
            <a:fillRect/>
          </a:stretch>
        </p:blipFill>
        <p:spPr>
          <a:xfrm>
            <a:off x="0" y="1474274"/>
            <a:ext cx="7102456" cy="8846063"/>
          </a:xfrm>
          <a:prstGeom prst="rect">
            <a:avLst/>
          </a:prstGeom>
        </p:spPr>
      </p:pic>
    </p:spTree>
    <p:extLst>
      <p:ext uri="{BB962C8B-B14F-4D97-AF65-F5344CB8AC3E}">
        <p14:creationId xmlns:p14="http://schemas.microsoft.com/office/powerpoint/2010/main" val="264044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DFB57EA2-22DE-32B5-86ED-B8F22C913EDE}"/>
              </a:ext>
            </a:extLst>
          </p:cNvPr>
          <p:cNvGrpSpPr/>
          <p:nvPr/>
        </p:nvGrpSpPr>
        <p:grpSpPr>
          <a:xfrm>
            <a:off x="0" y="2004403"/>
            <a:ext cx="8517255" cy="8282940"/>
            <a:chOff x="0" y="2004403"/>
            <a:chExt cx="8517255" cy="8282940"/>
          </a:xfrm>
        </p:grpSpPr>
        <p:pic>
          <p:nvPicPr>
            <p:cNvPr id="3" name="object 3">
              <a:extLst>
                <a:ext uri="{FF2B5EF4-FFF2-40B4-BE49-F238E27FC236}">
                  <a16:creationId xmlns:a16="http://schemas.microsoft.com/office/drawing/2014/main" id="{B2B8B65C-FEF1-69DA-5EC0-4FF9D3487E48}"/>
                </a:ext>
              </a:extLst>
            </p:cNvPr>
            <p:cNvPicPr/>
            <p:nvPr/>
          </p:nvPicPr>
          <p:blipFill>
            <a:blip r:embed="rId2" cstate="print"/>
            <a:stretch>
              <a:fillRect/>
            </a:stretch>
          </p:blipFill>
          <p:spPr>
            <a:xfrm>
              <a:off x="0" y="5143500"/>
              <a:ext cx="5273762" cy="5143499"/>
            </a:xfrm>
            <a:prstGeom prst="rect">
              <a:avLst/>
            </a:prstGeom>
          </p:spPr>
        </p:pic>
        <p:pic>
          <p:nvPicPr>
            <p:cNvPr id="4" name="object 4">
              <a:extLst>
                <a:ext uri="{FF2B5EF4-FFF2-40B4-BE49-F238E27FC236}">
                  <a16:creationId xmlns:a16="http://schemas.microsoft.com/office/drawing/2014/main" id="{D909B343-BA32-F8F0-4BC3-CA17BD6F25D2}"/>
                </a:ext>
              </a:extLst>
            </p:cNvPr>
            <p:cNvPicPr/>
            <p:nvPr/>
          </p:nvPicPr>
          <p:blipFill>
            <a:blip r:embed="rId3" cstate="print"/>
            <a:stretch>
              <a:fillRect/>
            </a:stretch>
          </p:blipFill>
          <p:spPr>
            <a:xfrm>
              <a:off x="1787373" y="2004403"/>
              <a:ext cx="6729802" cy="6718300"/>
            </a:xfrm>
            <a:prstGeom prst="rect">
              <a:avLst/>
            </a:prstGeom>
          </p:spPr>
        </p:pic>
        <p:pic>
          <p:nvPicPr>
            <p:cNvPr id="5" name="object 5">
              <a:extLst>
                <a:ext uri="{FF2B5EF4-FFF2-40B4-BE49-F238E27FC236}">
                  <a16:creationId xmlns:a16="http://schemas.microsoft.com/office/drawing/2014/main" id="{F644F84C-0ED1-FE03-5BD2-9574292DC428}"/>
                </a:ext>
              </a:extLst>
            </p:cNvPr>
            <p:cNvPicPr/>
            <p:nvPr/>
          </p:nvPicPr>
          <p:blipFill>
            <a:blip r:embed="rId4" cstate="print"/>
            <a:stretch>
              <a:fillRect/>
            </a:stretch>
          </p:blipFill>
          <p:spPr>
            <a:xfrm>
              <a:off x="6148738" y="2122705"/>
              <a:ext cx="952499" cy="952499"/>
            </a:xfrm>
            <a:prstGeom prst="rect">
              <a:avLst/>
            </a:prstGeom>
          </p:spPr>
        </p:pic>
      </p:grpSp>
      <p:sp>
        <p:nvSpPr>
          <p:cNvPr id="6" name="TextBox 5">
            <a:extLst>
              <a:ext uri="{FF2B5EF4-FFF2-40B4-BE49-F238E27FC236}">
                <a16:creationId xmlns:a16="http://schemas.microsoft.com/office/drawing/2014/main" id="{420EAC77-13FB-AF8A-9193-7A4DD557CEFE}"/>
              </a:ext>
            </a:extLst>
          </p:cNvPr>
          <p:cNvSpPr txBox="1"/>
          <p:nvPr/>
        </p:nvSpPr>
        <p:spPr>
          <a:xfrm>
            <a:off x="9153525" y="2742675"/>
            <a:ext cx="8915400" cy="5241756"/>
          </a:xfrm>
          <a:prstGeom prst="rect">
            <a:avLst/>
          </a:prstGeom>
          <a:noFill/>
        </p:spPr>
        <p:txBody>
          <a:bodyPr wrap="square" rtlCol="0">
            <a:spAutoFit/>
          </a:bodyPr>
          <a:lstStyle/>
          <a:p>
            <a:pPr marL="12700" marR="5080">
              <a:lnSpc>
                <a:spcPct val="115599"/>
              </a:lnSpc>
              <a:spcBef>
                <a:spcPts val="100"/>
              </a:spcBef>
              <a:tabLst>
                <a:tab pos="11990705" algn="l"/>
              </a:tabLst>
            </a:pPr>
            <a:r>
              <a:rPr lang="en-US" sz="2400" spc="110" dirty="0">
                <a:solidFill>
                  <a:srgbClr val="BB158C"/>
                </a:solidFill>
                <a:latin typeface="Verdana" panose="020B0604030504040204" pitchFamily="34" charset="0"/>
                <a:ea typeface="Verdana" panose="020B0604030504040204" pitchFamily="34" charset="0"/>
                <a:cs typeface="Tahoma"/>
              </a:rPr>
              <a:t>Project</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05" dirty="0">
                <a:solidFill>
                  <a:srgbClr val="BB158C"/>
                </a:solidFill>
                <a:latin typeface="Verdana" panose="020B0604030504040204" pitchFamily="34" charset="0"/>
                <a:ea typeface="Verdana" panose="020B0604030504040204" pitchFamily="34" charset="0"/>
                <a:cs typeface="Tahoma"/>
              </a:rPr>
              <a:t>will</a:t>
            </a:r>
            <a:r>
              <a:rPr lang="en-US" sz="2400" spc="-190" dirty="0">
                <a:solidFill>
                  <a:srgbClr val="BB158C"/>
                </a:solidFill>
                <a:latin typeface="Verdana" panose="020B0604030504040204" pitchFamily="34" charset="0"/>
                <a:ea typeface="Verdana" panose="020B0604030504040204" pitchFamily="34" charset="0"/>
                <a:cs typeface="Tahoma"/>
              </a:rPr>
              <a:t> </a:t>
            </a:r>
            <a:r>
              <a:rPr lang="en-US" sz="2400" spc="175" dirty="0">
                <a:solidFill>
                  <a:srgbClr val="BB158C"/>
                </a:solidFill>
                <a:latin typeface="Verdana" panose="020B0604030504040204" pitchFamily="34" charset="0"/>
                <a:ea typeface="Verdana" panose="020B0604030504040204" pitchFamily="34" charset="0"/>
                <a:cs typeface="Tahoma"/>
              </a:rPr>
              <a:t>determine</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th</a:t>
            </a:r>
            <a:r>
              <a:rPr lang="en-US" sz="2400" spc="155" dirty="0">
                <a:solidFill>
                  <a:srgbClr val="BB158C"/>
                </a:solidFill>
                <a:latin typeface="Verdana" panose="020B0604030504040204" pitchFamily="34" charset="0"/>
                <a:ea typeface="Verdana" panose="020B0604030504040204" pitchFamily="34" charset="0"/>
                <a:cs typeface="Tahoma"/>
              </a:rPr>
              <a:t>e process</a:t>
            </a:r>
            <a:r>
              <a:rPr lang="en-US" sz="2400" spc="-190" dirty="0">
                <a:solidFill>
                  <a:srgbClr val="BB158C"/>
                </a:solidFill>
                <a:latin typeface="Verdana" panose="020B0604030504040204" pitchFamily="34" charset="0"/>
                <a:ea typeface="Verdana" panose="020B0604030504040204" pitchFamily="34" charset="0"/>
                <a:cs typeface="Tahoma"/>
              </a:rPr>
              <a:t> </a:t>
            </a:r>
            <a:r>
              <a:rPr lang="en-US" sz="2400" spc="165" dirty="0">
                <a:solidFill>
                  <a:srgbClr val="BB158C"/>
                </a:solidFill>
                <a:latin typeface="Verdana" panose="020B0604030504040204" pitchFamily="34" charset="0"/>
                <a:ea typeface="Verdana" panose="020B0604030504040204" pitchFamily="34" charset="0"/>
                <a:cs typeface="Tahoma"/>
              </a:rPr>
              <a:t>of</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60" dirty="0">
                <a:solidFill>
                  <a:srgbClr val="BB158C"/>
                </a:solidFill>
                <a:latin typeface="Verdana" panose="020B0604030504040204" pitchFamily="34" charset="0"/>
                <a:ea typeface="Verdana" panose="020B0604030504040204" pitchFamily="34" charset="0"/>
                <a:cs typeface="Tahoma"/>
              </a:rPr>
              <a:t>determining </a:t>
            </a:r>
            <a:r>
              <a:rPr lang="en-US" sz="2400" spc="145" dirty="0">
                <a:solidFill>
                  <a:srgbClr val="BB158C"/>
                </a:solidFill>
                <a:latin typeface="Verdana" panose="020B0604030504040204" pitchFamily="34" charset="0"/>
                <a:ea typeface="Verdana" panose="020B0604030504040204" pitchFamily="34" charset="0"/>
                <a:cs typeface="Tahoma"/>
              </a:rPr>
              <a:t>the priority </a:t>
            </a:r>
            <a:r>
              <a:rPr lang="en-US" sz="2400" spc="165" dirty="0">
                <a:solidFill>
                  <a:srgbClr val="BB158C"/>
                </a:solidFill>
                <a:latin typeface="Verdana" panose="020B0604030504040204" pitchFamily="34" charset="0"/>
                <a:ea typeface="Verdana" panose="020B0604030504040204" pitchFamily="34" charset="0"/>
                <a:cs typeface="Tahoma"/>
              </a:rPr>
              <a:t>of </a:t>
            </a:r>
            <a:r>
              <a:rPr lang="en-US" sz="2400" spc="135" dirty="0">
                <a:solidFill>
                  <a:srgbClr val="BB158C"/>
                </a:solidFill>
                <a:latin typeface="Verdana" panose="020B0604030504040204" pitchFamily="34" charset="0"/>
                <a:ea typeface="Verdana" panose="020B0604030504040204" pitchFamily="34" charset="0"/>
                <a:cs typeface="Tahoma"/>
              </a:rPr>
              <a:t>patients’ </a:t>
            </a:r>
            <a:r>
              <a:rPr lang="en-US" sz="2400" spc="150" dirty="0">
                <a:solidFill>
                  <a:srgbClr val="BB158C"/>
                </a:solidFill>
                <a:latin typeface="Verdana" panose="020B0604030504040204" pitchFamily="34" charset="0"/>
                <a:ea typeface="Verdana" panose="020B0604030504040204" pitchFamily="34" charset="0"/>
                <a:cs typeface="Tahoma"/>
              </a:rPr>
              <a:t>treatments </a:t>
            </a:r>
            <a:r>
              <a:rPr lang="en-US" sz="2400" spc="175" dirty="0">
                <a:solidFill>
                  <a:srgbClr val="BB158C"/>
                </a:solidFill>
                <a:latin typeface="Verdana" panose="020B0604030504040204" pitchFamily="34" charset="0"/>
                <a:ea typeface="Verdana" panose="020B0604030504040204" pitchFamily="34" charset="0"/>
                <a:cs typeface="Tahoma"/>
              </a:rPr>
              <a:t>based </a:t>
            </a:r>
            <a:r>
              <a:rPr lang="en-US" sz="2400" spc="235" dirty="0">
                <a:solidFill>
                  <a:srgbClr val="BB158C"/>
                </a:solidFill>
                <a:latin typeface="Verdana" panose="020B0604030504040204" pitchFamily="34" charset="0"/>
                <a:ea typeface="Verdana" panose="020B0604030504040204" pitchFamily="34" charset="0"/>
                <a:cs typeface="Tahoma"/>
              </a:rPr>
              <a:t>on </a:t>
            </a:r>
            <a:r>
              <a:rPr lang="en-US" sz="2400" spc="145" dirty="0">
                <a:solidFill>
                  <a:srgbClr val="BB158C"/>
                </a:solidFill>
                <a:latin typeface="Verdana" panose="020B0604030504040204" pitchFamily="34" charset="0"/>
                <a:ea typeface="Verdana" panose="020B0604030504040204" pitchFamily="34" charset="0"/>
                <a:cs typeface="Tahoma"/>
              </a:rPr>
              <a:t>the </a:t>
            </a:r>
            <a:r>
              <a:rPr lang="en-US" sz="2400" spc="100" dirty="0">
                <a:solidFill>
                  <a:srgbClr val="BB158C"/>
                </a:solidFill>
                <a:latin typeface="Verdana" panose="020B0604030504040204" pitchFamily="34" charset="0"/>
                <a:ea typeface="Verdana" panose="020B0604030504040204" pitchFamily="34" charset="0"/>
                <a:cs typeface="Tahoma"/>
              </a:rPr>
              <a:t>severity </a:t>
            </a:r>
            <a:r>
              <a:rPr lang="en-US" sz="2400" spc="165" dirty="0">
                <a:solidFill>
                  <a:srgbClr val="BB158C"/>
                </a:solidFill>
                <a:latin typeface="Verdana" panose="020B0604030504040204" pitchFamily="34" charset="0"/>
                <a:ea typeface="Verdana" panose="020B0604030504040204" pitchFamily="34" charset="0"/>
                <a:cs typeface="Tahoma"/>
              </a:rPr>
              <a:t>of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their</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condition.</a:t>
            </a:r>
          </a:p>
          <a:p>
            <a:pPr marL="12700" marR="5080">
              <a:lnSpc>
                <a:spcPct val="115599"/>
              </a:lnSpc>
              <a:spcBef>
                <a:spcPts val="100"/>
              </a:spcBef>
              <a:tabLst>
                <a:tab pos="11990705" algn="l"/>
              </a:tabLst>
            </a:pPr>
            <a:endParaRPr lang="en-US" sz="2400" spc="135" dirty="0">
              <a:solidFill>
                <a:srgbClr val="BB158C"/>
              </a:solidFill>
              <a:latin typeface="Verdana" panose="020B0604030504040204" pitchFamily="34" charset="0"/>
              <a:ea typeface="Verdana" panose="020B0604030504040204" pitchFamily="34" charset="0"/>
              <a:cs typeface="Tahoma"/>
            </a:endParaRPr>
          </a:p>
          <a:p>
            <a:pPr marL="12700" marR="5080">
              <a:lnSpc>
                <a:spcPct val="115599"/>
              </a:lnSpc>
              <a:spcBef>
                <a:spcPts val="100"/>
              </a:spcBef>
              <a:tabLst>
                <a:tab pos="11990705" algn="l"/>
              </a:tabLst>
            </a:pPr>
            <a:r>
              <a:rPr lang="en-US" sz="2400" spc="80" dirty="0">
                <a:solidFill>
                  <a:srgbClr val="BB158C"/>
                </a:solidFill>
                <a:latin typeface="Verdana" panose="020B0604030504040204" pitchFamily="34" charset="0"/>
                <a:ea typeface="Verdana" panose="020B0604030504040204" pitchFamily="34" charset="0"/>
                <a:cs typeface="Tahoma"/>
              </a:rPr>
              <a:t>This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5" dirty="0">
                <a:solidFill>
                  <a:srgbClr val="BB158C"/>
                </a:solidFill>
                <a:latin typeface="Verdana" panose="020B0604030504040204" pitchFamily="34" charset="0"/>
                <a:ea typeface="Verdana" panose="020B0604030504040204" pitchFamily="34" charset="0"/>
                <a:cs typeface="Tahoma"/>
              </a:rPr>
              <a:t>rations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40" dirty="0">
                <a:solidFill>
                  <a:srgbClr val="BB158C"/>
                </a:solidFill>
                <a:latin typeface="Verdana" panose="020B0604030504040204" pitchFamily="34" charset="0"/>
                <a:ea typeface="Verdana" panose="020B0604030504040204" pitchFamily="34" charset="0"/>
                <a:cs typeface="Tahoma"/>
              </a:rPr>
              <a:t>patient</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treatments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00" dirty="0">
                <a:solidFill>
                  <a:srgbClr val="BB158C"/>
                </a:solidFill>
                <a:latin typeface="Verdana" panose="020B0604030504040204" pitchFamily="34" charset="0"/>
                <a:ea typeface="Verdana" panose="020B0604030504040204" pitchFamily="34" charset="0"/>
                <a:cs typeface="Tahoma"/>
              </a:rPr>
              <a:t>efficiency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85" dirty="0">
                <a:solidFill>
                  <a:srgbClr val="BB158C"/>
                </a:solidFill>
                <a:latin typeface="Verdana" panose="020B0604030504040204" pitchFamily="34" charset="0"/>
                <a:ea typeface="Verdana" panose="020B0604030504040204" pitchFamily="34" charset="0"/>
                <a:cs typeface="Tahoma"/>
              </a:rPr>
              <a:t>when </a:t>
            </a:r>
            <a:r>
              <a:rPr lang="en-US" sz="2400" spc="160" dirty="0">
                <a:solidFill>
                  <a:srgbClr val="BB158C"/>
                </a:solidFill>
                <a:latin typeface="Verdana" panose="020B0604030504040204" pitchFamily="34" charset="0"/>
                <a:ea typeface="Verdana" panose="020B0604030504040204" pitchFamily="34" charset="0"/>
                <a:cs typeface="Tahoma"/>
              </a:rPr>
              <a:t>resources </a:t>
            </a:r>
            <a:r>
              <a:rPr lang="en-US" sz="2400" spc="150" dirty="0">
                <a:solidFill>
                  <a:srgbClr val="BB158C"/>
                </a:solidFill>
                <a:latin typeface="Verdana" panose="020B0604030504040204" pitchFamily="34" charset="0"/>
                <a:ea typeface="Verdana" panose="020B0604030504040204" pitchFamily="34" charset="0"/>
                <a:cs typeface="Tahoma"/>
              </a:rPr>
              <a:t>are </a:t>
            </a:r>
            <a:r>
              <a:rPr lang="en-US" sz="2400" spc="125" dirty="0">
                <a:solidFill>
                  <a:srgbClr val="BB158C"/>
                </a:solidFill>
                <a:latin typeface="Verdana" panose="020B0604030504040204" pitchFamily="34" charset="0"/>
                <a:ea typeface="Verdana" panose="020B0604030504040204" pitchFamily="34" charset="0"/>
                <a:cs typeface="Tahoma"/>
              </a:rPr>
              <a:t>insufficient </a:t>
            </a:r>
            <a:r>
              <a:rPr lang="en-US" sz="2400" spc="170" dirty="0">
                <a:solidFill>
                  <a:srgbClr val="BB158C"/>
                </a:solidFill>
                <a:latin typeface="Verdana" panose="020B0604030504040204" pitchFamily="34" charset="0"/>
                <a:ea typeface="Verdana" panose="020B0604030504040204" pitchFamily="34" charset="0"/>
                <a:cs typeface="Tahoma"/>
              </a:rPr>
              <a:t>for </a:t>
            </a:r>
            <a:r>
              <a:rPr lang="en-US" sz="2400" spc="105" dirty="0">
                <a:solidFill>
                  <a:srgbClr val="BB158C"/>
                </a:solidFill>
                <a:latin typeface="Verdana" panose="020B0604030504040204" pitchFamily="34" charset="0"/>
                <a:ea typeface="Verdana" panose="020B0604030504040204" pitchFamily="34" charset="0"/>
                <a:cs typeface="Tahoma"/>
              </a:rPr>
              <a:t>all </a:t>
            </a:r>
            <a:r>
              <a:rPr lang="en-US" sz="2400" spc="160" dirty="0">
                <a:solidFill>
                  <a:srgbClr val="BB158C"/>
                </a:solidFill>
                <a:latin typeface="Verdana" panose="020B0604030504040204" pitchFamily="34" charset="0"/>
                <a:ea typeface="Verdana" panose="020B0604030504040204" pitchFamily="34" charset="0"/>
                <a:cs typeface="Tahoma"/>
              </a:rPr>
              <a:t>to </a:t>
            </a:r>
            <a:r>
              <a:rPr lang="en-US" sz="2400" spc="190" dirty="0">
                <a:solidFill>
                  <a:srgbClr val="BB158C"/>
                </a:solidFill>
                <a:latin typeface="Verdana" panose="020B0604030504040204" pitchFamily="34" charset="0"/>
                <a:ea typeface="Verdana" panose="020B0604030504040204" pitchFamily="34" charset="0"/>
                <a:cs typeface="Tahoma"/>
              </a:rPr>
              <a:t>be </a:t>
            </a:r>
            <a:r>
              <a:rPr lang="en-US" sz="2400" spc="140" dirty="0">
                <a:solidFill>
                  <a:srgbClr val="BB158C"/>
                </a:solidFill>
                <a:latin typeface="Verdana" panose="020B0604030504040204" pitchFamily="34" charset="0"/>
                <a:ea typeface="Verdana" panose="020B0604030504040204" pitchFamily="34" charset="0"/>
                <a:cs typeface="Tahoma"/>
              </a:rPr>
              <a:t>treated </a:t>
            </a:r>
            <a:r>
              <a:rPr lang="en-US" sz="2400" spc="145" dirty="0">
                <a:solidFill>
                  <a:srgbClr val="BB158C"/>
                </a:solidFill>
                <a:latin typeface="Verdana" panose="020B0604030504040204" pitchFamily="34" charset="0"/>
                <a:ea typeface="Verdana" panose="020B0604030504040204" pitchFamily="34" charset="0"/>
                <a:cs typeface="Tahoma"/>
              </a:rPr>
              <a:t> </a:t>
            </a:r>
            <a:r>
              <a:rPr lang="en-US" sz="2400" spc="120" dirty="0">
                <a:solidFill>
                  <a:srgbClr val="BB158C"/>
                </a:solidFill>
                <a:latin typeface="Verdana" panose="020B0604030504040204" pitchFamily="34" charset="0"/>
                <a:ea typeface="Verdana" panose="020B0604030504040204" pitchFamily="34" charset="0"/>
                <a:cs typeface="Tahoma"/>
              </a:rPr>
              <a:t>immediately.</a:t>
            </a:r>
          </a:p>
          <a:p>
            <a:pPr marL="12700" marR="5080">
              <a:lnSpc>
                <a:spcPct val="115599"/>
              </a:lnSpc>
              <a:spcBef>
                <a:spcPts val="100"/>
              </a:spcBef>
              <a:tabLst>
                <a:tab pos="11990705" algn="l"/>
              </a:tabLst>
            </a:pPr>
            <a:endParaRPr lang="en-US" sz="2400" spc="120" dirty="0">
              <a:solidFill>
                <a:srgbClr val="BB158C"/>
              </a:solidFill>
              <a:latin typeface="Verdana" panose="020B0604030504040204" pitchFamily="34" charset="0"/>
              <a:ea typeface="Verdana" panose="020B0604030504040204" pitchFamily="34" charset="0"/>
              <a:cs typeface="Tahoma"/>
            </a:endParaRPr>
          </a:p>
          <a:p>
            <a:pPr marL="12700" marR="5080">
              <a:lnSpc>
                <a:spcPct val="115599"/>
              </a:lnSpc>
              <a:spcBef>
                <a:spcPts val="100"/>
              </a:spcBef>
              <a:tabLst>
                <a:tab pos="11990705" algn="l"/>
              </a:tabLst>
            </a:pPr>
            <a:r>
              <a:rPr lang="en-US" sz="2400" spc="120" dirty="0">
                <a:solidFill>
                  <a:srgbClr val="BB158C"/>
                </a:solidFill>
                <a:latin typeface="Verdana" panose="020B0604030504040204" pitchFamily="34" charset="0"/>
                <a:ea typeface="Verdana" panose="020B0604030504040204" pitchFamily="34" charset="0"/>
                <a:cs typeface="Tahoma"/>
              </a:rPr>
              <a:t>This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14" dirty="0">
                <a:solidFill>
                  <a:srgbClr val="BB158C"/>
                </a:solidFill>
                <a:latin typeface="Verdana" panose="020B0604030504040204" pitchFamily="34" charset="0"/>
                <a:ea typeface="Verdana" panose="020B0604030504040204" pitchFamily="34" charset="0"/>
                <a:cs typeface="Tahoma"/>
              </a:rPr>
              <a:t>project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deals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with</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the</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concept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65" dirty="0">
                <a:solidFill>
                  <a:srgbClr val="BB158C"/>
                </a:solidFill>
                <a:latin typeface="Verdana" panose="020B0604030504040204" pitchFamily="34" charset="0"/>
                <a:ea typeface="Verdana" panose="020B0604030504040204" pitchFamily="34" charset="0"/>
                <a:cs typeface="Tahoma"/>
              </a:rPr>
              <a:t>of</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00" dirty="0">
                <a:solidFill>
                  <a:srgbClr val="BB158C"/>
                </a:solidFill>
                <a:latin typeface="Verdana" panose="020B0604030504040204" pitchFamily="34" charset="0"/>
                <a:ea typeface="Verdana" panose="020B0604030504040204" pitchFamily="34" charset="0"/>
                <a:cs typeface="Tahoma"/>
              </a:rPr>
              <a:t>triage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25" dirty="0">
                <a:solidFill>
                  <a:srgbClr val="BB158C"/>
                </a:solidFill>
                <a:latin typeface="Verdana" panose="020B0604030504040204" pitchFamily="34" charset="0"/>
                <a:ea typeface="Verdana" panose="020B0604030504040204" pitchFamily="34" charset="0"/>
                <a:cs typeface="Tahoma"/>
              </a:rPr>
              <a:t>as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75" dirty="0">
                <a:solidFill>
                  <a:srgbClr val="BB158C"/>
                </a:solidFill>
                <a:latin typeface="Verdana" panose="020B0604030504040204" pitchFamily="34" charset="0"/>
                <a:ea typeface="Verdana" panose="020B0604030504040204" pitchFamily="34" charset="0"/>
                <a:cs typeface="Tahoma"/>
              </a:rPr>
              <a:t>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245" dirty="0">
                <a:solidFill>
                  <a:srgbClr val="BB158C"/>
                </a:solidFill>
                <a:latin typeface="Verdana" panose="020B0604030504040204" pitchFamily="34" charset="0"/>
                <a:ea typeface="Verdana" panose="020B0604030504040204" pitchFamily="34" charset="0"/>
                <a:cs typeface="Tahoma"/>
              </a:rPr>
              <a:t>o</a:t>
            </a:r>
            <a:r>
              <a:rPr lang="en-US" sz="2400" spc="55" dirty="0">
                <a:solidFill>
                  <a:srgbClr val="BB158C"/>
                </a:solidFill>
                <a:latin typeface="Verdana" panose="020B0604030504040204" pitchFamily="34" charset="0"/>
                <a:ea typeface="Verdana" panose="020B0604030504040204" pitchFamily="34" charset="0"/>
                <a:cs typeface="Tahoma"/>
              </a:rPr>
              <a:t>cc</a:t>
            </a:r>
            <a:r>
              <a:rPr lang="en-US" sz="2400" spc="225" dirty="0">
                <a:solidFill>
                  <a:srgbClr val="BB158C"/>
                </a:solidFill>
                <a:latin typeface="Verdana" panose="020B0604030504040204" pitchFamily="34" charset="0"/>
                <a:ea typeface="Verdana" panose="020B0604030504040204" pitchFamily="34" charset="0"/>
                <a:cs typeface="Tahoma"/>
              </a:rPr>
              <a:t>u</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9" dirty="0">
                <a:solidFill>
                  <a:srgbClr val="BB158C"/>
                </a:solidFill>
                <a:latin typeface="Verdana" panose="020B0604030504040204" pitchFamily="34" charset="0"/>
                <a:ea typeface="Verdana" panose="020B0604030504040204" pitchFamily="34" charset="0"/>
                <a:cs typeface="Tahoma"/>
              </a:rPr>
              <a:t>n</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00" dirty="0">
                <a:solidFill>
                  <a:srgbClr val="BB158C"/>
                </a:solidFill>
                <a:latin typeface="Verdana" panose="020B0604030504040204" pitchFamily="34" charset="0"/>
                <a:ea typeface="Verdana" panose="020B0604030504040204" pitchFamily="34" charset="0"/>
                <a:cs typeface="Tahoma"/>
              </a:rPr>
              <a:t>l</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20" dirty="0">
                <a:solidFill>
                  <a:srgbClr val="BB158C"/>
                </a:solidFill>
                <a:latin typeface="Verdana" panose="020B0604030504040204" pitchFamily="34" charset="0"/>
                <a:ea typeface="Verdana" panose="020B0604030504040204" pitchFamily="34" charset="0"/>
                <a:cs typeface="Tahoma"/>
              </a:rPr>
              <a:t>g</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29" dirty="0">
                <a:solidFill>
                  <a:srgbClr val="BB158C"/>
                </a:solidFill>
                <a:latin typeface="Verdana" panose="020B0604030504040204" pitchFamily="34" charset="0"/>
                <a:ea typeface="Verdana" panose="020B0604030504040204" pitchFamily="34" charset="0"/>
                <a:cs typeface="Tahoma"/>
              </a:rPr>
              <a: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95" dirty="0">
                <a:solidFill>
                  <a:srgbClr val="BB158C"/>
                </a:solidFill>
                <a:latin typeface="Verdana" panose="020B0604030504040204" pitchFamily="34" charset="0"/>
                <a:ea typeface="Verdana" panose="020B0604030504040204" pitchFamily="34" charset="0"/>
                <a:cs typeface="Tahoma"/>
              </a:rPr>
              <a:t>l</a:t>
            </a:r>
            <a:r>
              <a:rPr lang="en-US" sz="2400" spc="225" dirty="0">
                <a:solidFill>
                  <a:srgbClr val="BB158C"/>
                </a:solidFill>
                <a:latin typeface="Verdana" panose="020B0604030504040204" pitchFamily="34" charset="0"/>
                <a:ea typeface="Verdana" panose="020B0604030504040204" pitchFamily="34" charset="0"/>
                <a:cs typeface="Tahoma"/>
              </a:rPr>
              <a:t>u</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15" dirty="0">
                <a:solidFill>
                  <a:srgbClr val="BB158C"/>
                </a:solidFill>
                <a:latin typeface="Verdana" panose="020B0604030504040204" pitchFamily="34" charset="0"/>
                <a:ea typeface="Verdana" panose="020B0604030504040204" pitchFamily="34" charset="0"/>
                <a:cs typeface="Tahoma"/>
              </a:rPr>
              <a:t>g</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225" dirty="0">
                <a:solidFill>
                  <a:srgbClr val="BB158C"/>
                </a:solidFill>
                <a:latin typeface="Verdana" panose="020B0604030504040204" pitchFamily="34" charset="0"/>
                <a:ea typeface="Verdana" panose="020B0604030504040204" pitchFamily="34" charset="0"/>
                <a:cs typeface="Tahoma"/>
              </a:rPr>
              <a:t>h</a:t>
            </a:r>
            <a:r>
              <a:rPr lang="en-US" sz="2400" spc="140" dirty="0">
                <a:solidFill>
                  <a:srgbClr val="BB158C"/>
                </a:solidFill>
                <a:latin typeface="Verdana" panose="020B0604030504040204" pitchFamily="34" charset="0"/>
                <a:ea typeface="Verdana" panose="020B0604030504040204" pitchFamily="34" charset="0"/>
                <a:cs typeface="Tahoma"/>
              </a:rPr>
              <a:t>e</a:t>
            </a:r>
            <a:endParaRPr lang="en-US" sz="2400" dirty="0">
              <a:solidFill>
                <a:srgbClr val="BB158C"/>
              </a:solidFill>
              <a:latin typeface="Verdana" panose="020B0604030504040204" pitchFamily="34" charset="0"/>
              <a:ea typeface="Verdana" panose="020B0604030504040204" pitchFamily="34" charset="0"/>
              <a:cs typeface="Tahoma"/>
            </a:endParaRPr>
          </a:p>
          <a:p>
            <a:pPr marL="12700" marR="2270760">
              <a:lnSpc>
                <a:spcPct val="115599"/>
              </a:lnSpc>
            </a:pPr>
            <a:r>
              <a:rPr lang="en-US" sz="2400" spc="240" dirty="0">
                <a:solidFill>
                  <a:srgbClr val="BB158C"/>
                </a:solidFill>
                <a:latin typeface="Verdana" panose="020B0604030504040204" pitchFamily="34" charset="0"/>
                <a:ea typeface="Verdana" panose="020B0604030504040204" pitchFamily="34" charset="0"/>
                <a:cs typeface="Tahoma"/>
              </a:rPr>
              <a:t>p</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40" dirty="0">
                <a:solidFill>
                  <a:srgbClr val="BB158C"/>
                </a:solidFill>
                <a:latin typeface="Verdana" panose="020B0604030504040204" pitchFamily="34" charset="0"/>
                <a:ea typeface="Verdana" panose="020B0604030504040204" pitchFamily="34" charset="0"/>
                <a:cs typeface="Tahoma"/>
              </a:rPr>
              <a:t>e</a:t>
            </a:r>
            <a:r>
              <a:rPr lang="en-US" sz="2400" spc="-170" dirty="0">
                <a:solidFill>
                  <a:srgbClr val="BB158C"/>
                </a:solidFill>
                <a:latin typeface="Verdana" panose="020B0604030504040204" pitchFamily="34" charset="0"/>
                <a:ea typeface="Verdana" panose="020B0604030504040204" pitchFamily="34" charset="0"/>
                <a:cs typeface="Tahoma"/>
              </a:rPr>
              <a:t>-</a:t>
            </a:r>
            <a:r>
              <a:rPr lang="en-US" sz="2400" spc="225" dirty="0">
                <a:solidFill>
                  <a:srgbClr val="BB158C"/>
                </a:solidFill>
                <a:latin typeface="Verdana" panose="020B0604030504040204" pitchFamily="34" charset="0"/>
                <a:ea typeface="Verdana" panose="020B0604030504040204" pitchFamily="34" charset="0"/>
                <a:cs typeface="Tahoma"/>
              </a:rPr>
              <a:t>h</a:t>
            </a:r>
            <a:r>
              <a:rPr lang="en-US" sz="2400" spc="245" dirty="0">
                <a:solidFill>
                  <a:srgbClr val="BB158C"/>
                </a:solidFill>
                <a:latin typeface="Verdana" panose="020B0604030504040204" pitchFamily="34" charset="0"/>
                <a:ea typeface="Verdana" panose="020B0604030504040204" pitchFamily="34" charset="0"/>
                <a:cs typeface="Tahoma"/>
              </a:rPr>
              <a:t>o</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240" dirty="0">
                <a:solidFill>
                  <a:srgbClr val="BB158C"/>
                </a:solidFill>
                <a:latin typeface="Verdana" panose="020B0604030504040204" pitchFamily="34" charset="0"/>
                <a:ea typeface="Verdana" panose="020B0604030504040204" pitchFamily="34" charset="0"/>
                <a:cs typeface="Tahoma"/>
              </a:rPr>
              <a:t>p</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00" dirty="0">
                <a:solidFill>
                  <a:srgbClr val="BB158C"/>
                </a:solidFill>
                <a:latin typeface="Verdana" panose="020B0604030504040204" pitchFamily="34" charset="0"/>
                <a:ea typeface="Verdana" panose="020B0604030504040204" pitchFamily="34" charset="0"/>
                <a:cs typeface="Tahoma"/>
              </a:rPr>
              <a:t>l</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70" dirty="0">
                <a:solidFill>
                  <a:srgbClr val="BB158C"/>
                </a:solidFill>
                <a:latin typeface="Verdana" panose="020B0604030504040204" pitchFamily="34" charset="0"/>
                <a:ea typeface="Verdana" panose="020B0604030504040204" pitchFamily="34" charset="0"/>
                <a:cs typeface="Tahoma"/>
              </a:rPr>
              <a:t>tt</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15" dirty="0">
                <a:solidFill>
                  <a:srgbClr val="BB158C"/>
                </a:solidFill>
                <a:latin typeface="Verdana" panose="020B0604030504040204" pitchFamily="34" charset="0"/>
                <a:ea typeface="Verdana" panose="020B0604030504040204" pitchFamily="34" charset="0"/>
                <a:cs typeface="Tahoma"/>
              </a:rPr>
              <a:t>g</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235" dirty="0">
                <a:solidFill>
                  <a:srgbClr val="BB158C"/>
                </a:solidFill>
                <a:latin typeface="Verdana" panose="020B0604030504040204" pitchFamily="34" charset="0"/>
                <a:ea typeface="Verdana" panose="020B0604030504040204" pitchFamily="34" charset="0"/>
                <a:cs typeface="Tahoma"/>
              </a:rPr>
              <a:t>, </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29" dirty="0">
                <a:solidFill>
                  <a:srgbClr val="BB158C"/>
                </a:solidFill>
                <a:latin typeface="Verdana" panose="020B0604030504040204" pitchFamily="34" charset="0"/>
                <a:ea typeface="Verdana" panose="020B0604030504040204" pitchFamily="34" charset="0"/>
                <a:cs typeface="Tahoma"/>
              </a:rPr>
              <a: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245" dirty="0">
                <a:solidFill>
                  <a:srgbClr val="BB158C"/>
                </a:solidFill>
                <a:latin typeface="Verdana" panose="020B0604030504040204" pitchFamily="34" charset="0"/>
                <a:ea typeface="Verdana" panose="020B0604030504040204" pitchFamily="34" charset="0"/>
                <a:cs typeface="Tahoma"/>
              </a:rPr>
              <a:t>d</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20" dirty="0">
                <a:solidFill>
                  <a:srgbClr val="BB158C"/>
                </a:solidFill>
                <a:latin typeface="Verdana" panose="020B0604030504040204" pitchFamily="34" charset="0"/>
                <a:ea typeface="Verdana" panose="020B0604030504040204" pitchFamily="34" charset="0"/>
                <a:cs typeface="Tahoma"/>
              </a:rPr>
              <a:t>g</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20" dirty="0">
                <a:solidFill>
                  <a:srgbClr val="BB158C"/>
                </a:solidFill>
                <a:latin typeface="Verdana" panose="020B0604030504040204" pitchFamily="34" charset="0"/>
                <a:ea typeface="Verdana" panose="020B0604030504040204" pitchFamily="34" charset="0"/>
                <a:cs typeface="Tahoma"/>
              </a:rPr>
              <a:t>y  </a:t>
            </a:r>
            <a:r>
              <a:rPr lang="en-US" sz="2400" spc="180" dirty="0">
                <a:solidFill>
                  <a:srgbClr val="BB158C"/>
                </a:solidFill>
                <a:latin typeface="Verdana" panose="020B0604030504040204" pitchFamily="34" charset="0"/>
                <a:ea typeface="Verdana" panose="020B0604030504040204" pitchFamily="34" charset="0"/>
                <a:cs typeface="Tahoma"/>
              </a:rPr>
              <a:t>department</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5" dirty="0">
                <a:solidFill>
                  <a:srgbClr val="BB158C"/>
                </a:solidFill>
                <a:latin typeface="Verdana" panose="020B0604030504040204" pitchFamily="34" charset="0"/>
                <a:ea typeface="Verdana" panose="020B0604030504040204" pitchFamily="34" charset="0"/>
                <a:cs typeface="Tahoma"/>
              </a:rPr>
              <a:t>treatment</a:t>
            </a:r>
            <a:endParaRPr lang="en-US" sz="2400" dirty="0">
              <a:solidFill>
                <a:srgbClr val="BB158C"/>
              </a:solidFill>
              <a:latin typeface="Verdana" panose="020B0604030504040204" pitchFamily="34" charset="0"/>
              <a:ea typeface="Verdana" panose="020B0604030504040204" pitchFamily="34" charset="0"/>
              <a:cs typeface="Tahoma"/>
            </a:endParaRPr>
          </a:p>
        </p:txBody>
      </p:sp>
      <p:sp>
        <p:nvSpPr>
          <p:cNvPr id="16" name="TextBox 15">
            <a:extLst>
              <a:ext uri="{FF2B5EF4-FFF2-40B4-BE49-F238E27FC236}">
                <a16:creationId xmlns:a16="http://schemas.microsoft.com/office/drawing/2014/main" id="{E64F6E1F-8D95-F3FB-2110-400C59FA6F90}"/>
              </a:ext>
            </a:extLst>
          </p:cNvPr>
          <p:cNvSpPr txBox="1"/>
          <p:nvPr/>
        </p:nvSpPr>
        <p:spPr>
          <a:xfrm>
            <a:off x="1485900" y="440107"/>
            <a:ext cx="150114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Scope</a:t>
            </a:r>
          </a:p>
        </p:txBody>
      </p:sp>
    </p:spTree>
    <p:extLst>
      <p:ext uri="{BB962C8B-B14F-4D97-AF65-F5344CB8AC3E}">
        <p14:creationId xmlns:p14="http://schemas.microsoft.com/office/powerpoint/2010/main" val="1262484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5706731" y="382554"/>
            <a:ext cx="6214110" cy="894080"/>
          </a:xfrm>
          <a:prstGeom prst="rect">
            <a:avLst/>
          </a:prstGeom>
        </p:spPr>
        <p:txBody>
          <a:bodyPr vert="horz" wrap="square" lIns="0" tIns="12700" rIns="0" bIns="0" rtlCol="0">
            <a:spAutoFit/>
          </a:bodyPr>
          <a:lstStyle/>
          <a:p>
            <a:pPr marL="12700">
              <a:lnSpc>
                <a:spcPct val="100000"/>
              </a:lnSpc>
              <a:spcBef>
                <a:spcPts val="100"/>
              </a:spcBef>
            </a:pPr>
            <a:r>
              <a:rPr sz="5700" spc="-50" dirty="0">
                <a:solidFill>
                  <a:srgbClr val="7030A0"/>
                </a:solidFill>
                <a:latin typeface="Tahoma"/>
                <a:cs typeface="Tahoma"/>
              </a:rPr>
              <a:t>Literature</a:t>
            </a:r>
            <a:r>
              <a:rPr sz="5700" spc="-330" dirty="0">
                <a:solidFill>
                  <a:srgbClr val="7030A0"/>
                </a:solidFill>
                <a:latin typeface="Tahoma"/>
                <a:cs typeface="Tahoma"/>
              </a:rPr>
              <a:t> </a:t>
            </a:r>
            <a:r>
              <a:rPr sz="5700" spc="-55" dirty="0">
                <a:solidFill>
                  <a:srgbClr val="7030A0"/>
                </a:solidFill>
                <a:latin typeface="Tahoma"/>
                <a:cs typeface="Tahoma"/>
              </a:rPr>
              <a:t>Survey</a:t>
            </a:r>
            <a:endParaRPr sz="5700" dirty="0">
              <a:solidFill>
                <a:srgbClr val="7030A0"/>
              </a:solidFill>
              <a:latin typeface="Tahoma"/>
              <a:cs typeface="Tahoma"/>
            </a:endParaRPr>
          </a:p>
        </p:txBody>
      </p:sp>
      <p:sp>
        <p:nvSpPr>
          <p:cNvPr id="8" name="object 8"/>
          <p:cNvSpPr txBox="1">
            <a:spLocks noGrp="1"/>
          </p:cNvSpPr>
          <p:nvPr>
            <p:ph type="body" idx="1"/>
          </p:nvPr>
        </p:nvSpPr>
        <p:spPr>
          <a:xfrm>
            <a:off x="1447800" y="2598954"/>
            <a:ext cx="16061981" cy="5752600"/>
          </a:xfrm>
          <a:prstGeom prst="rect">
            <a:avLst/>
          </a:prstGeom>
        </p:spPr>
        <p:txBody>
          <a:bodyPr vert="horz" wrap="square" lIns="0" tIns="11430" rIns="0" bIns="0" rtlCol="0">
            <a:spAutoFit/>
          </a:bodyPr>
          <a:lstStyle/>
          <a:p>
            <a:pPr marL="8634730" marR="5080" indent="-342900">
              <a:lnSpc>
                <a:spcPct val="118100"/>
              </a:lnSpc>
              <a:spcBef>
                <a:spcPts val="90"/>
              </a:spcBef>
              <a:buFont typeface="Wingdings" panose="05000000000000000000" pitchFamily="2" charset="2"/>
              <a:buChar char="q"/>
            </a:pPr>
            <a:r>
              <a:rPr sz="2400" spc="30" dirty="0">
                <a:solidFill>
                  <a:srgbClr val="BB158C"/>
                </a:solidFill>
              </a:rPr>
              <a:t>U</a:t>
            </a:r>
            <a:r>
              <a:rPr sz="2400" spc="70" dirty="0">
                <a:solidFill>
                  <a:srgbClr val="BB158C"/>
                </a:solidFill>
              </a:rPr>
              <a:t>d</a:t>
            </a:r>
            <a:r>
              <a:rPr sz="2400" spc="-105" dirty="0">
                <a:solidFill>
                  <a:srgbClr val="BB158C"/>
                </a:solidFill>
              </a:rPr>
              <a:t>a</a:t>
            </a:r>
            <a:r>
              <a:rPr sz="2400" spc="-50" dirty="0">
                <a:solidFill>
                  <a:srgbClr val="BB158C"/>
                </a:solidFill>
              </a:rPr>
              <a:t>y</a:t>
            </a:r>
            <a:r>
              <a:rPr sz="2400" spc="-100" dirty="0">
                <a:solidFill>
                  <a:srgbClr val="BB158C"/>
                </a:solidFill>
              </a:rPr>
              <a:t>a</a:t>
            </a:r>
            <a:r>
              <a:rPr sz="2400" spc="-280" dirty="0">
                <a:solidFill>
                  <a:srgbClr val="BB158C"/>
                </a:solidFill>
              </a:rPr>
              <a:t> </a:t>
            </a:r>
            <a:r>
              <a:rPr sz="2400" spc="30" dirty="0">
                <a:solidFill>
                  <a:srgbClr val="BB158C"/>
                </a:solidFill>
              </a:rPr>
              <a:t>B</a:t>
            </a:r>
            <a:r>
              <a:rPr sz="2400" spc="-280" dirty="0">
                <a:solidFill>
                  <a:srgbClr val="BB158C"/>
                </a:solidFill>
              </a:rPr>
              <a:t> </a:t>
            </a:r>
            <a:r>
              <a:rPr sz="2400" spc="-150" dirty="0">
                <a:solidFill>
                  <a:srgbClr val="BB158C"/>
                </a:solidFill>
              </a:rPr>
              <a:t>K</a:t>
            </a:r>
            <a:r>
              <a:rPr sz="2400" spc="-105" dirty="0">
                <a:solidFill>
                  <a:srgbClr val="BB158C"/>
                </a:solidFill>
              </a:rPr>
              <a:t>a</a:t>
            </a:r>
            <a:r>
              <a:rPr sz="2400" spc="70" dirty="0">
                <a:solidFill>
                  <a:srgbClr val="BB158C"/>
                </a:solidFill>
              </a:rPr>
              <a:t>p</a:t>
            </a:r>
            <a:r>
              <a:rPr sz="2400" spc="-40" dirty="0">
                <a:solidFill>
                  <a:srgbClr val="BB158C"/>
                </a:solidFill>
              </a:rPr>
              <a:t>u</a:t>
            </a:r>
            <a:r>
              <a:rPr sz="2400" spc="-15" dirty="0">
                <a:solidFill>
                  <a:srgbClr val="BB158C"/>
                </a:solidFill>
              </a:rPr>
              <a:t>r</a:t>
            </a:r>
            <a:r>
              <a:rPr sz="2400" spc="-280" dirty="0">
                <a:solidFill>
                  <a:srgbClr val="BB158C"/>
                </a:solidFill>
              </a:rPr>
              <a:t>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75" dirty="0">
                <a:solidFill>
                  <a:srgbClr val="BB158C"/>
                </a:solidFill>
              </a:rPr>
              <a:t>R</a:t>
            </a:r>
            <a:r>
              <a:rPr sz="2400" spc="-105" dirty="0">
                <a:solidFill>
                  <a:srgbClr val="BB158C"/>
                </a:solidFill>
              </a:rPr>
              <a:t>a</a:t>
            </a:r>
            <a:r>
              <a:rPr sz="2400" spc="-180" dirty="0">
                <a:solidFill>
                  <a:srgbClr val="BB158C"/>
                </a:solidFill>
              </a:rPr>
              <a:t>g</a:t>
            </a:r>
            <a:r>
              <a:rPr sz="2400" spc="-15" dirty="0">
                <a:solidFill>
                  <a:srgbClr val="BB158C"/>
                </a:solidFill>
              </a:rPr>
              <a:t>h</a:t>
            </a:r>
            <a:r>
              <a:rPr sz="2400" spc="-35" dirty="0">
                <a:solidFill>
                  <a:srgbClr val="BB158C"/>
                </a:solidFill>
              </a:rPr>
              <a:t>u</a:t>
            </a:r>
            <a:r>
              <a:rPr sz="2400" spc="-280" dirty="0">
                <a:solidFill>
                  <a:srgbClr val="BB158C"/>
                </a:solidFill>
              </a:rPr>
              <a:t> </a:t>
            </a:r>
            <a:r>
              <a:rPr sz="2400" spc="30" dirty="0">
                <a:solidFill>
                  <a:srgbClr val="BB158C"/>
                </a:solidFill>
              </a:rPr>
              <a:t>B</a:t>
            </a:r>
            <a:r>
              <a:rPr sz="2400" spc="-280" dirty="0">
                <a:solidFill>
                  <a:srgbClr val="BB158C"/>
                </a:solidFill>
              </a:rPr>
              <a:t> </a:t>
            </a:r>
            <a:r>
              <a:rPr sz="2400" spc="-150" dirty="0" err="1">
                <a:solidFill>
                  <a:srgbClr val="BB158C"/>
                </a:solidFill>
              </a:rPr>
              <a:t>K</a:t>
            </a:r>
            <a:r>
              <a:rPr sz="2400" spc="45" dirty="0" err="1">
                <a:solidFill>
                  <a:srgbClr val="BB158C"/>
                </a:solidFill>
              </a:rPr>
              <a:t>o</a:t>
            </a:r>
            <a:r>
              <a:rPr sz="2400" spc="-20" dirty="0" err="1">
                <a:solidFill>
                  <a:srgbClr val="BB158C"/>
                </a:solidFill>
              </a:rPr>
              <a:t>rr</a:t>
            </a:r>
            <a:r>
              <a:rPr sz="2400" spc="-105" dirty="0" err="1">
                <a:solidFill>
                  <a:srgbClr val="BB158C"/>
                </a:solidFill>
              </a:rPr>
              <a:t>a</a:t>
            </a:r>
            <a:r>
              <a:rPr sz="2400" spc="70" dirty="0" err="1">
                <a:solidFill>
                  <a:srgbClr val="BB158C"/>
                </a:solidFill>
              </a:rPr>
              <a:t>p</a:t>
            </a:r>
            <a:r>
              <a:rPr sz="2400" spc="-105" dirty="0" err="1">
                <a:solidFill>
                  <a:srgbClr val="BB158C"/>
                </a:solidFill>
              </a:rPr>
              <a:t>a</a:t>
            </a:r>
            <a:r>
              <a:rPr sz="2400" spc="50" dirty="0" err="1">
                <a:solidFill>
                  <a:srgbClr val="BB158C"/>
                </a:solidFill>
              </a:rPr>
              <a:t>t</a:t>
            </a:r>
            <a:r>
              <a:rPr sz="2400" spc="-10" dirty="0" err="1">
                <a:solidFill>
                  <a:srgbClr val="BB158C"/>
                </a:solidFill>
              </a:rPr>
              <a:t>i</a:t>
            </a:r>
            <a:r>
              <a:rPr sz="2400" spc="-70" dirty="0">
                <a:solidFill>
                  <a:srgbClr val="BB158C"/>
                </a:solidFill>
              </a:rPr>
              <a:t> </a:t>
            </a:r>
            <a:r>
              <a:rPr sz="2400" spc="-15" dirty="0">
                <a:solidFill>
                  <a:srgbClr val="BB158C"/>
                </a:solidFill>
              </a:rPr>
              <a:t>h</a:t>
            </a:r>
            <a:r>
              <a:rPr sz="2400" spc="-105" dirty="0">
                <a:solidFill>
                  <a:srgbClr val="BB158C"/>
                </a:solidFill>
              </a:rPr>
              <a:t>a</a:t>
            </a:r>
            <a:r>
              <a:rPr sz="2400" spc="75" dirty="0">
                <a:solidFill>
                  <a:srgbClr val="BB158C"/>
                </a:solidFill>
              </a:rPr>
              <a:t>d</a:t>
            </a:r>
            <a:r>
              <a:rPr sz="2400" spc="-280" dirty="0">
                <a:solidFill>
                  <a:srgbClr val="BB158C"/>
                </a:solidFill>
              </a:rPr>
              <a:t> </a:t>
            </a:r>
            <a:r>
              <a:rPr sz="2400" spc="70" dirty="0">
                <a:solidFill>
                  <a:srgbClr val="BB158C"/>
                </a:solidFill>
              </a:rPr>
              <a:t>p</a:t>
            </a:r>
            <a:r>
              <a:rPr sz="2400" spc="-20" dirty="0">
                <a:solidFill>
                  <a:srgbClr val="BB158C"/>
                </a:solidFill>
              </a:rPr>
              <a:t>r</a:t>
            </a:r>
            <a:r>
              <a:rPr sz="2400" spc="45" dirty="0">
                <a:solidFill>
                  <a:srgbClr val="BB158C"/>
                </a:solidFill>
              </a:rPr>
              <a:t>o</a:t>
            </a:r>
            <a:r>
              <a:rPr sz="2400" spc="70" dirty="0">
                <a:solidFill>
                  <a:srgbClr val="BB158C"/>
                </a:solidFill>
              </a:rPr>
              <a:t>p</a:t>
            </a:r>
            <a:r>
              <a:rPr sz="2400" spc="45" dirty="0">
                <a:solidFill>
                  <a:srgbClr val="BB158C"/>
                </a:solidFill>
              </a:rPr>
              <a:t>o</a:t>
            </a:r>
            <a:r>
              <a:rPr sz="2400" spc="-50" dirty="0">
                <a:solidFill>
                  <a:srgbClr val="BB158C"/>
                </a:solidFill>
              </a:rPr>
              <a:t>s</a:t>
            </a:r>
            <a:r>
              <a:rPr sz="2400" spc="-45" dirty="0">
                <a:solidFill>
                  <a:srgbClr val="BB158C"/>
                </a:solidFill>
              </a:rPr>
              <a:t>e</a:t>
            </a:r>
            <a:r>
              <a:rPr sz="2400" spc="75" dirty="0">
                <a:solidFill>
                  <a:srgbClr val="BB158C"/>
                </a:solidFill>
              </a:rPr>
              <a:t>d</a:t>
            </a:r>
            <a:r>
              <a:rPr sz="2400" spc="-280" dirty="0">
                <a:solidFill>
                  <a:srgbClr val="BB158C"/>
                </a:solidFill>
              </a:rPr>
              <a:t> </a:t>
            </a:r>
            <a:r>
              <a:rPr sz="2400" spc="-50" dirty="0">
                <a:solidFill>
                  <a:srgbClr val="BB158C"/>
                </a:solidFill>
              </a:rPr>
              <a:t>sys</a:t>
            </a:r>
            <a:r>
              <a:rPr sz="2400" spc="50" dirty="0">
                <a:solidFill>
                  <a:srgbClr val="BB158C"/>
                </a:solidFill>
              </a:rPr>
              <a:t>t</a:t>
            </a:r>
            <a:r>
              <a:rPr sz="2400" spc="-45" dirty="0">
                <a:solidFill>
                  <a:srgbClr val="BB158C"/>
                </a:solidFill>
              </a:rPr>
              <a:t>e</a:t>
            </a:r>
            <a:r>
              <a:rPr sz="2400" spc="-114" dirty="0">
                <a:solidFill>
                  <a:srgbClr val="BB158C"/>
                </a:solidFill>
              </a:rPr>
              <a:t>m</a:t>
            </a:r>
            <a:r>
              <a:rPr sz="2400" spc="-280" dirty="0">
                <a:solidFill>
                  <a:srgbClr val="BB158C"/>
                </a:solidFill>
              </a:rPr>
              <a:t> </a:t>
            </a:r>
            <a:r>
              <a:rPr sz="2400" spc="-100" dirty="0">
                <a:solidFill>
                  <a:srgbClr val="BB158C"/>
                </a:solidFill>
              </a:rPr>
              <a:t>a</a:t>
            </a:r>
            <a:r>
              <a:rPr sz="2400" spc="-280" dirty="0">
                <a:solidFill>
                  <a:srgbClr val="BB158C"/>
                </a:solidFill>
              </a:rPr>
              <a:t> </a:t>
            </a:r>
            <a:r>
              <a:rPr sz="2400" spc="-15" dirty="0">
                <a:solidFill>
                  <a:srgbClr val="BB158C"/>
                </a:solidFill>
              </a:rPr>
              <a:t>n</a:t>
            </a:r>
            <a:r>
              <a:rPr sz="2400" spc="-45" dirty="0">
                <a:solidFill>
                  <a:srgbClr val="BB158C"/>
                </a:solidFill>
              </a:rPr>
              <a:t>e</a:t>
            </a:r>
            <a:r>
              <a:rPr sz="2400" spc="-40" dirty="0">
                <a:solidFill>
                  <a:srgbClr val="BB158C"/>
                </a:solidFill>
              </a:rPr>
              <a:t>u</a:t>
            </a:r>
            <a:r>
              <a:rPr sz="2400" spc="-20" dirty="0">
                <a:solidFill>
                  <a:srgbClr val="BB158C"/>
                </a:solidFill>
              </a:rPr>
              <a:t>r</a:t>
            </a:r>
            <a:r>
              <a:rPr sz="2400" spc="-105" dirty="0">
                <a:solidFill>
                  <a:srgbClr val="BB158C"/>
                </a:solidFill>
              </a:rPr>
              <a:t>a</a:t>
            </a:r>
            <a:r>
              <a:rPr sz="2400" spc="60" dirty="0">
                <a:solidFill>
                  <a:srgbClr val="BB158C"/>
                </a:solidFill>
              </a:rPr>
              <a:t>l</a:t>
            </a:r>
            <a:r>
              <a:rPr sz="2400" spc="-280" dirty="0">
                <a:solidFill>
                  <a:srgbClr val="BB158C"/>
                </a:solidFill>
              </a:rPr>
              <a:t> </a:t>
            </a:r>
            <a:r>
              <a:rPr sz="2400" spc="-15" dirty="0">
                <a:solidFill>
                  <a:srgbClr val="BB158C"/>
                </a:solidFill>
              </a:rPr>
              <a:t>n</a:t>
            </a:r>
            <a:r>
              <a:rPr sz="2400" spc="-45" dirty="0">
                <a:solidFill>
                  <a:srgbClr val="BB158C"/>
                </a:solidFill>
              </a:rPr>
              <a:t>e</a:t>
            </a:r>
            <a:r>
              <a:rPr sz="2400" spc="50" dirty="0">
                <a:solidFill>
                  <a:srgbClr val="BB158C"/>
                </a:solidFill>
              </a:rPr>
              <a:t>t</a:t>
            </a:r>
            <a:r>
              <a:rPr sz="2400" spc="-65" dirty="0">
                <a:solidFill>
                  <a:srgbClr val="BB158C"/>
                </a:solidFill>
              </a:rPr>
              <a:t>w</a:t>
            </a:r>
            <a:r>
              <a:rPr sz="2400" spc="45" dirty="0">
                <a:solidFill>
                  <a:srgbClr val="BB158C"/>
                </a:solidFill>
              </a:rPr>
              <a:t>o</a:t>
            </a:r>
            <a:r>
              <a:rPr sz="2400" spc="-20" dirty="0">
                <a:solidFill>
                  <a:srgbClr val="BB158C"/>
                </a:solidFill>
              </a:rPr>
              <a:t>r</a:t>
            </a:r>
            <a:r>
              <a:rPr sz="2400" spc="-229" dirty="0">
                <a:solidFill>
                  <a:srgbClr val="BB158C"/>
                </a:solidFill>
              </a:rPr>
              <a:t>k</a:t>
            </a:r>
            <a:r>
              <a:rPr sz="2400" spc="-280" dirty="0">
                <a:solidFill>
                  <a:srgbClr val="BB158C"/>
                </a:solidFill>
              </a:rPr>
              <a:t> </a:t>
            </a:r>
            <a:r>
              <a:rPr sz="2400" spc="-15" dirty="0">
                <a:solidFill>
                  <a:srgbClr val="BB158C"/>
                </a:solidFill>
              </a:rPr>
              <a:t>i</a:t>
            </a:r>
            <a:r>
              <a:rPr sz="2400" spc="-45" dirty="0">
                <a:solidFill>
                  <a:srgbClr val="BB158C"/>
                </a:solidFill>
              </a:rPr>
              <a:t>s</a:t>
            </a:r>
            <a:r>
              <a:rPr sz="2400" spc="-280" dirty="0">
                <a:solidFill>
                  <a:srgbClr val="BB158C"/>
                </a:solidFill>
              </a:rPr>
              <a:t> </a:t>
            </a:r>
            <a:r>
              <a:rPr sz="2400" spc="-40" dirty="0">
                <a:solidFill>
                  <a:srgbClr val="BB158C"/>
                </a:solidFill>
              </a:rPr>
              <a:t>u</a:t>
            </a:r>
            <a:r>
              <a:rPr sz="2400" spc="-50" dirty="0">
                <a:solidFill>
                  <a:srgbClr val="BB158C"/>
                </a:solidFill>
              </a:rPr>
              <a:t>s</a:t>
            </a:r>
            <a:r>
              <a:rPr sz="2400" spc="-45" dirty="0">
                <a:solidFill>
                  <a:srgbClr val="BB158C"/>
                </a:solidFill>
              </a:rPr>
              <a:t>e</a:t>
            </a:r>
            <a:r>
              <a:rPr sz="2400" spc="55" dirty="0">
                <a:solidFill>
                  <a:srgbClr val="BB158C"/>
                </a:solidFill>
              </a:rPr>
              <a:t>d  </a:t>
            </a:r>
            <a:r>
              <a:rPr sz="2400" spc="50" dirty="0">
                <a:solidFill>
                  <a:srgbClr val="BB158C"/>
                </a:solidFill>
              </a:rPr>
              <a:t>to</a:t>
            </a:r>
            <a:r>
              <a:rPr sz="2400" spc="-280" dirty="0">
                <a:solidFill>
                  <a:srgbClr val="BB158C"/>
                </a:solidFill>
              </a:rPr>
              <a:t> </a:t>
            </a:r>
            <a:r>
              <a:rPr sz="2400" spc="95" dirty="0">
                <a:solidFill>
                  <a:srgbClr val="BB158C"/>
                </a:solidFill>
              </a:rPr>
              <a:t>f</a:t>
            </a:r>
            <a:r>
              <a:rPr sz="2400" spc="45" dirty="0">
                <a:solidFill>
                  <a:srgbClr val="BB158C"/>
                </a:solidFill>
              </a:rPr>
              <a:t>o</a:t>
            </a:r>
            <a:r>
              <a:rPr sz="2400" spc="-20" dirty="0">
                <a:solidFill>
                  <a:srgbClr val="BB158C"/>
                </a:solidFill>
              </a:rPr>
              <a:t>r</a:t>
            </a:r>
            <a:r>
              <a:rPr sz="2400" spc="-45" dirty="0">
                <a:solidFill>
                  <a:srgbClr val="BB158C"/>
                </a:solidFill>
              </a:rPr>
              <a:t>e</a:t>
            </a:r>
            <a:r>
              <a:rPr sz="2400" spc="50" dirty="0">
                <a:solidFill>
                  <a:srgbClr val="BB158C"/>
                </a:solidFill>
              </a:rPr>
              <a:t>t</a:t>
            </a:r>
            <a:r>
              <a:rPr sz="2400" spc="-45" dirty="0">
                <a:solidFill>
                  <a:srgbClr val="BB158C"/>
                </a:solidFill>
              </a:rPr>
              <a:t>e</a:t>
            </a:r>
            <a:r>
              <a:rPr sz="2400" spc="55" dirty="0">
                <a:solidFill>
                  <a:srgbClr val="BB158C"/>
                </a:solidFill>
              </a:rPr>
              <a:t>l</a:t>
            </a:r>
            <a:r>
              <a:rPr sz="2400" spc="60" dirty="0">
                <a:solidFill>
                  <a:srgbClr val="BB158C"/>
                </a:solidFill>
              </a:rPr>
              <a:t>l</a:t>
            </a:r>
            <a:r>
              <a:rPr sz="2400" spc="-280" dirty="0">
                <a:solidFill>
                  <a:srgbClr val="BB158C"/>
                </a:solidFill>
              </a:rPr>
              <a:t> </a:t>
            </a:r>
            <a:r>
              <a:rPr sz="2400" spc="-65" dirty="0">
                <a:solidFill>
                  <a:srgbClr val="BB158C"/>
                </a:solidFill>
              </a:rPr>
              <a:t>w</a:t>
            </a:r>
            <a:r>
              <a:rPr sz="2400" spc="-15" dirty="0">
                <a:solidFill>
                  <a:srgbClr val="BB158C"/>
                </a:solidFill>
              </a:rPr>
              <a:t>hi</a:t>
            </a:r>
            <a:r>
              <a:rPr sz="2400" spc="105" dirty="0">
                <a:solidFill>
                  <a:srgbClr val="BB158C"/>
                </a:solidFill>
              </a:rPr>
              <a:t>c</a:t>
            </a:r>
            <a:r>
              <a:rPr sz="2400" spc="-10" dirty="0">
                <a:solidFill>
                  <a:srgbClr val="BB158C"/>
                </a:solidFill>
              </a:rPr>
              <a:t>h</a:t>
            </a:r>
            <a:r>
              <a:rPr sz="2400" spc="-280" dirty="0">
                <a:solidFill>
                  <a:srgbClr val="BB158C"/>
                </a:solidFill>
              </a:rPr>
              <a:t> </a:t>
            </a:r>
            <a:r>
              <a:rPr sz="2400" spc="45" dirty="0">
                <a:solidFill>
                  <a:srgbClr val="BB158C"/>
                </a:solidFill>
              </a:rPr>
              <a:t>o</a:t>
            </a:r>
            <a:r>
              <a:rPr sz="2400" spc="100" dirty="0">
                <a:solidFill>
                  <a:srgbClr val="BB158C"/>
                </a:solidFill>
              </a:rPr>
              <a:t>f</a:t>
            </a:r>
            <a:r>
              <a:rPr sz="2400" spc="-280" dirty="0">
                <a:solidFill>
                  <a:srgbClr val="BB158C"/>
                </a:solidFill>
              </a:rPr>
              <a:t> </a:t>
            </a:r>
            <a:r>
              <a:rPr sz="2400" spc="50" dirty="0">
                <a:solidFill>
                  <a:srgbClr val="BB158C"/>
                </a:solidFill>
              </a:rPr>
              <a:t>t</a:t>
            </a:r>
            <a:r>
              <a:rPr sz="2400" spc="-15" dirty="0">
                <a:solidFill>
                  <a:srgbClr val="BB158C"/>
                </a:solidFill>
              </a:rPr>
              <a:t>h</a:t>
            </a:r>
            <a:r>
              <a:rPr sz="2400" spc="-40" dirty="0">
                <a:solidFill>
                  <a:srgbClr val="BB158C"/>
                </a:solidFill>
              </a:rPr>
              <a:t>e</a:t>
            </a:r>
            <a:r>
              <a:rPr sz="2400" spc="-280" dirty="0">
                <a:solidFill>
                  <a:srgbClr val="BB158C"/>
                </a:solidFill>
              </a:rPr>
              <a:t> </a:t>
            </a:r>
            <a:r>
              <a:rPr sz="2400" spc="70" dirty="0">
                <a:solidFill>
                  <a:srgbClr val="BB158C"/>
                </a:solidFill>
              </a:rPr>
              <a:t>p</a:t>
            </a:r>
            <a:r>
              <a:rPr sz="2400" spc="-105" dirty="0">
                <a:solidFill>
                  <a:srgbClr val="BB158C"/>
                </a:solidFill>
              </a:rPr>
              <a:t>a</a:t>
            </a:r>
            <a:r>
              <a:rPr sz="2400" spc="50" dirty="0">
                <a:solidFill>
                  <a:srgbClr val="BB158C"/>
                </a:solidFill>
              </a:rPr>
              <a:t>t</a:t>
            </a:r>
            <a:r>
              <a:rPr sz="2400" spc="-15" dirty="0">
                <a:solidFill>
                  <a:srgbClr val="BB158C"/>
                </a:solidFill>
              </a:rPr>
              <a:t>i</a:t>
            </a:r>
            <a:r>
              <a:rPr sz="2400" spc="-45" dirty="0">
                <a:solidFill>
                  <a:srgbClr val="BB158C"/>
                </a:solidFill>
              </a:rPr>
              <a:t>e</a:t>
            </a:r>
            <a:r>
              <a:rPr sz="2400" spc="-15" dirty="0">
                <a:solidFill>
                  <a:srgbClr val="BB158C"/>
                </a:solidFill>
              </a:rPr>
              <a:t>n</a:t>
            </a:r>
            <a:r>
              <a:rPr sz="2400" spc="50" dirty="0">
                <a:solidFill>
                  <a:srgbClr val="BB158C"/>
                </a:solidFill>
              </a:rPr>
              <a:t>t</a:t>
            </a:r>
            <a:r>
              <a:rPr sz="2400" spc="-45" dirty="0">
                <a:solidFill>
                  <a:srgbClr val="BB158C"/>
                </a:solidFill>
              </a:rPr>
              <a:t>s</a:t>
            </a:r>
            <a:r>
              <a:rPr sz="2400" spc="-280" dirty="0">
                <a:solidFill>
                  <a:srgbClr val="BB158C"/>
                </a:solidFill>
              </a:rPr>
              <a:t> </a:t>
            </a:r>
            <a:r>
              <a:rPr sz="2400" spc="-50" dirty="0">
                <a:solidFill>
                  <a:srgbClr val="BB158C"/>
                </a:solidFill>
              </a:rPr>
              <a:t>s</a:t>
            </a:r>
            <a:r>
              <a:rPr sz="2400" spc="-45" dirty="0">
                <a:solidFill>
                  <a:srgbClr val="BB158C"/>
                </a:solidFill>
              </a:rPr>
              <a:t>ee</a:t>
            </a:r>
            <a:r>
              <a:rPr sz="2400" spc="-10" dirty="0">
                <a:solidFill>
                  <a:srgbClr val="BB158C"/>
                </a:solidFill>
              </a:rPr>
              <a:t>n</a:t>
            </a:r>
            <a:r>
              <a:rPr sz="2400" spc="-280" dirty="0">
                <a:solidFill>
                  <a:srgbClr val="BB158C"/>
                </a:solidFill>
              </a:rPr>
              <a:t> </a:t>
            </a:r>
            <a:r>
              <a:rPr sz="2400" spc="-15" dirty="0">
                <a:solidFill>
                  <a:srgbClr val="BB158C"/>
                </a:solidFill>
              </a:rPr>
              <a:t>i</a:t>
            </a:r>
            <a:r>
              <a:rPr sz="2400" spc="-10" dirty="0">
                <a:solidFill>
                  <a:srgbClr val="BB158C"/>
                </a:solidFill>
              </a:rPr>
              <a:t>n</a:t>
            </a:r>
            <a:r>
              <a:rPr sz="2400" spc="390" dirty="0">
                <a:solidFill>
                  <a:srgbClr val="BB158C"/>
                </a:solidFill>
              </a:rPr>
              <a:t> </a:t>
            </a:r>
            <a:r>
              <a:rPr sz="2400" spc="-105" dirty="0">
                <a:solidFill>
                  <a:srgbClr val="BB158C"/>
                </a:solidFill>
              </a:rPr>
              <a:t>a</a:t>
            </a:r>
            <a:r>
              <a:rPr sz="2400" spc="-10" dirty="0">
                <a:solidFill>
                  <a:srgbClr val="BB158C"/>
                </a:solidFill>
              </a:rPr>
              <a:t>n  </a:t>
            </a:r>
            <a:r>
              <a:rPr sz="2400" spc="-45" dirty="0">
                <a:solidFill>
                  <a:srgbClr val="BB158C"/>
                </a:solidFill>
              </a:rPr>
              <a:t>e</a:t>
            </a:r>
            <a:r>
              <a:rPr sz="2400" spc="-120" dirty="0">
                <a:solidFill>
                  <a:srgbClr val="BB158C"/>
                </a:solidFill>
              </a:rPr>
              <a:t>m</a:t>
            </a:r>
            <a:r>
              <a:rPr sz="2400" spc="-45" dirty="0">
                <a:solidFill>
                  <a:srgbClr val="BB158C"/>
                </a:solidFill>
              </a:rPr>
              <a:t>e</a:t>
            </a:r>
            <a:r>
              <a:rPr sz="2400" spc="-20" dirty="0">
                <a:solidFill>
                  <a:srgbClr val="BB158C"/>
                </a:solidFill>
              </a:rPr>
              <a:t>r</a:t>
            </a:r>
            <a:r>
              <a:rPr sz="2400" spc="-180" dirty="0">
                <a:solidFill>
                  <a:srgbClr val="BB158C"/>
                </a:solidFill>
              </a:rPr>
              <a:t>g</a:t>
            </a:r>
            <a:r>
              <a:rPr sz="2400" spc="-45" dirty="0">
                <a:solidFill>
                  <a:srgbClr val="BB158C"/>
                </a:solidFill>
              </a:rPr>
              <a:t>e</a:t>
            </a:r>
            <a:r>
              <a:rPr sz="2400" spc="-15" dirty="0">
                <a:solidFill>
                  <a:srgbClr val="BB158C"/>
                </a:solidFill>
              </a:rPr>
              <a:t>n</a:t>
            </a:r>
            <a:r>
              <a:rPr sz="2400" spc="105" dirty="0">
                <a:solidFill>
                  <a:srgbClr val="BB158C"/>
                </a:solidFill>
              </a:rPr>
              <a:t>c</a:t>
            </a:r>
            <a:r>
              <a:rPr sz="2400" spc="-40" dirty="0">
                <a:solidFill>
                  <a:srgbClr val="BB158C"/>
                </a:solidFill>
              </a:rPr>
              <a:t>e</a:t>
            </a:r>
            <a:r>
              <a:rPr sz="2400" spc="-280" dirty="0">
                <a:solidFill>
                  <a:srgbClr val="BB158C"/>
                </a:solidFill>
              </a:rPr>
              <a:t> </a:t>
            </a:r>
            <a:r>
              <a:rPr sz="2400" spc="-20" dirty="0">
                <a:solidFill>
                  <a:srgbClr val="BB158C"/>
                </a:solidFill>
              </a:rPr>
              <a:t>r</a:t>
            </a:r>
            <a:r>
              <a:rPr sz="2400" spc="45" dirty="0">
                <a:solidFill>
                  <a:srgbClr val="BB158C"/>
                </a:solidFill>
              </a:rPr>
              <a:t>oo</a:t>
            </a:r>
            <a:r>
              <a:rPr sz="2400" spc="-114" dirty="0">
                <a:solidFill>
                  <a:srgbClr val="BB158C"/>
                </a:solidFill>
              </a:rPr>
              <a:t>m</a:t>
            </a:r>
            <a:r>
              <a:rPr sz="2400" spc="-280" dirty="0">
                <a:solidFill>
                  <a:srgbClr val="BB158C"/>
                </a:solidFill>
              </a:rPr>
              <a:t> </a:t>
            </a:r>
            <a:r>
              <a:rPr sz="2400" spc="-15" dirty="0">
                <a:solidFill>
                  <a:srgbClr val="BB158C"/>
                </a:solidFill>
              </a:rPr>
              <a:t>n</a:t>
            </a:r>
            <a:r>
              <a:rPr sz="2400" spc="-45" dirty="0">
                <a:solidFill>
                  <a:srgbClr val="BB158C"/>
                </a:solidFill>
              </a:rPr>
              <a:t>ee</a:t>
            </a:r>
            <a:r>
              <a:rPr sz="2400" spc="75" dirty="0">
                <a:solidFill>
                  <a:srgbClr val="BB158C"/>
                </a:solidFill>
              </a:rPr>
              <a:t>d</a:t>
            </a:r>
            <a:r>
              <a:rPr sz="2400" spc="-280" dirty="0">
                <a:solidFill>
                  <a:srgbClr val="BB158C"/>
                </a:solidFill>
              </a:rPr>
              <a:t> </a:t>
            </a:r>
            <a:r>
              <a:rPr sz="2400" spc="50" dirty="0">
                <a:solidFill>
                  <a:srgbClr val="BB158C"/>
                </a:solidFill>
              </a:rPr>
              <a:t>to</a:t>
            </a:r>
            <a:r>
              <a:rPr sz="2400" spc="-280" dirty="0">
                <a:solidFill>
                  <a:srgbClr val="BB158C"/>
                </a:solidFill>
              </a:rPr>
              <a:t> </a:t>
            </a:r>
            <a:r>
              <a:rPr sz="2400" spc="70" dirty="0">
                <a:solidFill>
                  <a:srgbClr val="BB158C"/>
                </a:solidFill>
              </a:rPr>
              <a:t>b</a:t>
            </a:r>
            <a:r>
              <a:rPr sz="2400" spc="-40" dirty="0">
                <a:solidFill>
                  <a:srgbClr val="BB158C"/>
                </a:solidFill>
              </a:rPr>
              <a:t>e</a:t>
            </a:r>
            <a:r>
              <a:rPr sz="2400" spc="-280" dirty="0">
                <a:solidFill>
                  <a:srgbClr val="BB158C"/>
                </a:solidFill>
              </a:rPr>
              <a:t> </a:t>
            </a:r>
            <a:r>
              <a:rPr sz="2400" spc="-105" dirty="0">
                <a:solidFill>
                  <a:srgbClr val="BB158C"/>
                </a:solidFill>
              </a:rPr>
              <a:t>a</a:t>
            </a:r>
            <a:r>
              <a:rPr sz="2400" spc="70" dirty="0">
                <a:solidFill>
                  <a:srgbClr val="BB158C"/>
                </a:solidFill>
              </a:rPr>
              <a:t>d</a:t>
            </a:r>
            <a:r>
              <a:rPr sz="2400" spc="-120" dirty="0">
                <a:solidFill>
                  <a:srgbClr val="BB158C"/>
                </a:solidFill>
              </a:rPr>
              <a:t>m</a:t>
            </a:r>
            <a:r>
              <a:rPr sz="2400" spc="-15" dirty="0">
                <a:solidFill>
                  <a:srgbClr val="BB158C"/>
                </a:solidFill>
              </a:rPr>
              <a:t>i</a:t>
            </a:r>
            <a:r>
              <a:rPr sz="2400" spc="50" dirty="0">
                <a:solidFill>
                  <a:srgbClr val="BB158C"/>
                </a:solidFill>
              </a:rPr>
              <a:t>tt</a:t>
            </a:r>
            <a:r>
              <a:rPr sz="2400" spc="-45" dirty="0">
                <a:solidFill>
                  <a:srgbClr val="BB158C"/>
                </a:solidFill>
              </a:rPr>
              <a:t>e</a:t>
            </a:r>
            <a:r>
              <a:rPr sz="2400" spc="70" dirty="0">
                <a:solidFill>
                  <a:srgbClr val="BB158C"/>
                </a:solidFill>
              </a:rPr>
              <a:t>d</a:t>
            </a:r>
            <a:r>
              <a:rPr sz="2400" spc="-250" dirty="0">
                <a:solidFill>
                  <a:srgbClr val="BB158C"/>
                </a:solidFill>
              </a:rPr>
              <a:t>,  </a:t>
            </a:r>
            <a:r>
              <a:rPr sz="2400" spc="-10" dirty="0">
                <a:solidFill>
                  <a:srgbClr val="BB158C"/>
                </a:solidFill>
              </a:rPr>
              <a:t>transferred</a:t>
            </a:r>
            <a:r>
              <a:rPr sz="2400" spc="-275" dirty="0">
                <a:solidFill>
                  <a:srgbClr val="BB158C"/>
                </a:solidFill>
              </a:rPr>
              <a:t> </a:t>
            </a:r>
            <a:r>
              <a:rPr sz="2400" spc="50" dirty="0">
                <a:solidFill>
                  <a:srgbClr val="BB158C"/>
                </a:solidFill>
              </a:rPr>
              <a:t>to</a:t>
            </a:r>
            <a:r>
              <a:rPr sz="2400" spc="-275" dirty="0">
                <a:solidFill>
                  <a:srgbClr val="BB158C"/>
                </a:solidFill>
              </a:rPr>
              <a:t> </a:t>
            </a:r>
            <a:r>
              <a:rPr sz="2400" spc="-100" dirty="0">
                <a:solidFill>
                  <a:srgbClr val="BB158C"/>
                </a:solidFill>
              </a:rPr>
              <a:t>a</a:t>
            </a:r>
            <a:r>
              <a:rPr sz="2400" spc="-275" dirty="0">
                <a:solidFill>
                  <a:srgbClr val="BB158C"/>
                </a:solidFill>
              </a:rPr>
              <a:t> </a:t>
            </a:r>
            <a:r>
              <a:rPr sz="2400" dirty="0">
                <a:solidFill>
                  <a:srgbClr val="BB158C"/>
                </a:solidFill>
              </a:rPr>
              <a:t>speciality</a:t>
            </a:r>
            <a:r>
              <a:rPr sz="2400" spc="-270" dirty="0">
                <a:solidFill>
                  <a:srgbClr val="BB158C"/>
                </a:solidFill>
              </a:rPr>
              <a:t> </a:t>
            </a:r>
            <a:r>
              <a:rPr sz="2400" spc="-15" dirty="0">
                <a:solidFill>
                  <a:srgbClr val="BB158C"/>
                </a:solidFill>
              </a:rPr>
              <a:t>care</a:t>
            </a:r>
            <a:r>
              <a:rPr sz="2400" spc="-275" dirty="0">
                <a:solidFill>
                  <a:srgbClr val="BB158C"/>
                </a:solidFill>
              </a:rPr>
              <a:t> </a:t>
            </a:r>
            <a:r>
              <a:rPr sz="2400" spc="15" dirty="0">
                <a:solidFill>
                  <a:srgbClr val="BB158C"/>
                </a:solidFill>
              </a:rPr>
              <a:t>or</a:t>
            </a:r>
            <a:r>
              <a:rPr sz="2400" spc="-275" dirty="0">
                <a:solidFill>
                  <a:srgbClr val="BB158C"/>
                </a:solidFill>
              </a:rPr>
              <a:t> </a:t>
            </a:r>
            <a:r>
              <a:rPr sz="2400" spc="-40" dirty="0">
                <a:solidFill>
                  <a:srgbClr val="BB158C"/>
                </a:solidFill>
              </a:rPr>
              <a:t>discharged.</a:t>
            </a:r>
          </a:p>
          <a:p>
            <a:pPr marL="8622030" indent="-342900">
              <a:lnSpc>
                <a:spcPct val="100000"/>
              </a:lnSpc>
              <a:spcBef>
                <a:spcPts val="55"/>
              </a:spcBef>
              <a:buFont typeface="Wingdings" panose="05000000000000000000" pitchFamily="2" charset="2"/>
              <a:buChar char="q"/>
            </a:pPr>
            <a:endParaRPr sz="2400" dirty="0">
              <a:solidFill>
                <a:srgbClr val="BB158C"/>
              </a:solidFill>
            </a:endParaRPr>
          </a:p>
          <a:p>
            <a:pPr marL="8634730" marR="108585" indent="-342900">
              <a:lnSpc>
                <a:spcPct val="118100"/>
              </a:lnSpc>
              <a:buFont typeface="Wingdings" panose="05000000000000000000" pitchFamily="2" charset="2"/>
              <a:buChar char="q"/>
            </a:pPr>
            <a:r>
              <a:rPr sz="2400" spc="30" dirty="0">
                <a:solidFill>
                  <a:srgbClr val="BB158C"/>
                </a:solidFill>
              </a:rPr>
              <a:t>H</a:t>
            </a:r>
            <a:r>
              <a:rPr sz="2400" spc="-270" dirty="0">
                <a:solidFill>
                  <a:srgbClr val="BB158C"/>
                </a:solidFill>
              </a:rPr>
              <a:t>.</a:t>
            </a:r>
            <a:r>
              <a:rPr sz="2400" spc="-15" dirty="0">
                <a:solidFill>
                  <a:srgbClr val="BB158C"/>
                </a:solidFill>
              </a:rPr>
              <a:t>A</a:t>
            </a:r>
            <a:r>
              <a:rPr sz="2400" spc="-265" dirty="0">
                <a:solidFill>
                  <a:srgbClr val="BB158C"/>
                </a:solidFill>
              </a:rPr>
              <a:t>.</a:t>
            </a:r>
            <a:r>
              <a:rPr sz="2400" spc="-280" dirty="0">
                <a:solidFill>
                  <a:srgbClr val="BB158C"/>
                </a:solidFill>
              </a:rPr>
              <a:t> </a:t>
            </a:r>
            <a:r>
              <a:rPr sz="2400" spc="25" dirty="0">
                <a:solidFill>
                  <a:srgbClr val="BB158C"/>
                </a:solidFill>
              </a:rPr>
              <a:t>C</a:t>
            </a:r>
            <a:r>
              <a:rPr sz="2400" spc="-15" dirty="0">
                <a:solidFill>
                  <a:srgbClr val="BB158C"/>
                </a:solidFill>
              </a:rPr>
              <a:t>h</a:t>
            </a:r>
            <a:r>
              <a:rPr sz="2400" spc="45" dirty="0">
                <a:solidFill>
                  <a:srgbClr val="BB158C"/>
                </a:solidFill>
              </a:rPr>
              <a:t>o</a:t>
            </a:r>
            <a:r>
              <a:rPr sz="2400" spc="-15" dirty="0">
                <a:solidFill>
                  <a:srgbClr val="BB158C"/>
                </a:solidFill>
              </a:rPr>
              <a:t>n</a:t>
            </a:r>
            <a:r>
              <a:rPr sz="2400" spc="-175" dirty="0">
                <a:solidFill>
                  <a:srgbClr val="BB158C"/>
                </a:solidFill>
              </a:rPr>
              <a:t>g</a:t>
            </a:r>
            <a:r>
              <a:rPr sz="2400" spc="-280" dirty="0">
                <a:solidFill>
                  <a:srgbClr val="BB158C"/>
                </a:solidFill>
              </a:rPr>
              <a:t>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150" dirty="0">
                <a:solidFill>
                  <a:srgbClr val="BB158C"/>
                </a:solidFill>
              </a:rPr>
              <a:t>K</a:t>
            </a:r>
            <a:r>
              <a:rPr sz="2400" spc="-270" dirty="0">
                <a:solidFill>
                  <a:srgbClr val="BB158C"/>
                </a:solidFill>
              </a:rPr>
              <a:t>.</a:t>
            </a:r>
            <a:r>
              <a:rPr sz="2400" spc="25" dirty="0">
                <a:solidFill>
                  <a:srgbClr val="BB158C"/>
                </a:solidFill>
              </a:rPr>
              <a:t>B</a:t>
            </a:r>
            <a:r>
              <a:rPr sz="2400" spc="-265" dirty="0">
                <a:solidFill>
                  <a:srgbClr val="BB158C"/>
                </a:solidFill>
              </a:rPr>
              <a:t>.</a:t>
            </a:r>
            <a:r>
              <a:rPr sz="2400" spc="-280" dirty="0">
                <a:solidFill>
                  <a:srgbClr val="BB158C"/>
                </a:solidFill>
              </a:rPr>
              <a:t> </a:t>
            </a:r>
            <a:r>
              <a:rPr sz="2400" spc="-70" dirty="0" err="1">
                <a:solidFill>
                  <a:srgbClr val="BB158C"/>
                </a:solidFill>
              </a:rPr>
              <a:t>G</a:t>
            </a:r>
            <a:r>
              <a:rPr sz="2400" spc="-105" dirty="0" err="1">
                <a:solidFill>
                  <a:srgbClr val="BB158C"/>
                </a:solidFill>
              </a:rPr>
              <a:t>a</a:t>
            </a:r>
            <a:r>
              <a:rPr sz="2400" spc="-15" dirty="0" err="1">
                <a:solidFill>
                  <a:srgbClr val="BB158C"/>
                </a:solidFill>
              </a:rPr>
              <a:t>ni</a:t>
            </a:r>
            <a:r>
              <a:rPr sz="2400" spc="-10" dirty="0" err="1">
                <a:solidFill>
                  <a:srgbClr val="BB158C"/>
                </a:solidFill>
              </a:rPr>
              <a:t>n</a:t>
            </a:r>
            <a:r>
              <a:rPr sz="2400" spc="-280" dirty="0">
                <a:solidFill>
                  <a:srgbClr val="BB158C"/>
                </a:solidFill>
              </a:rPr>
              <a:t> </a:t>
            </a:r>
            <a:r>
              <a:rPr sz="2400" spc="-15" dirty="0">
                <a:solidFill>
                  <a:srgbClr val="BB158C"/>
                </a:solidFill>
              </a:rPr>
              <a:t>h</a:t>
            </a:r>
            <a:r>
              <a:rPr sz="2400" spc="-105" dirty="0">
                <a:solidFill>
                  <a:srgbClr val="BB158C"/>
                </a:solidFill>
              </a:rPr>
              <a:t>a</a:t>
            </a:r>
            <a:r>
              <a:rPr sz="2400" spc="-45" dirty="0">
                <a:solidFill>
                  <a:srgbClr val="BB158C"/>
                </a:solidFill>
              </a:rPr>
              <a:t>s</a:t>
            </a:r>
            <a:r>
              <a:rPr sz="2400" spc="-280" dirty="0">
                <a:solidFill>
                  <a:srgbClr val="BB158C"/>
                </a:solidFill>
              </a:rPr>
              <a:t> </a:t>
            </a:r>
            <a:r>
              <a:rPr sz="2400" spc="70" dirty="0">
                <a:solidFill>
                  <a:srgbClr val="BB158C"/>
                </a:solidFill>
              </a:rPr>
              <a:t>p</a:t>
            </a:r>
            <a:r>
              <a:rPr sz="2400" spc="-20" dirty="0">
                <a:solidFill>
                  <a:srgbClr val="BB158C"/>
                </a:solidFill>
              </a:rPr>
              <a:t>r</a:t>
            </a:r>
            <a:r>
              <a:rPr sz="2400" spc="45" dirty="0">
                <a:solidFill>
                  <a:srgbClr val="BB158C"/>
                </a:solidFill>
              </a:rPr>
              <a:t>o</a:t>
            </a:r>
            <a:r>
              <a:rPr sz="2400" spc="70" dirty="0">
                <a:solidFill>
                  <a:srgbClr val="BB158C"/>
                </a:solidFill>
              </a:rPr>
              <a:t>p</a:t>
            </a:r>
            <a:r>
              <a:rPr sz="2400" spc="45" dirty="0">
                <a:solidFill>
                  <a:srgbClr val="BB158C"/>
                </a:solidFill>
              </a:rPr>
              <a:t>o</a:t>
            </a:r>
            <a:r>
              <a:rPr sz="2400" spc="-50" dirty="0">
                <a:solidFill>
                  <a:srgbClr val="BB158C"/>
                </a:solidFill>
              </a:rPr>
              <a:t>s</a:t>
            </a:r>
            <a:r>
              <a:rPr sz="2400" spc="-45" dirty="0">
                <a:solidFill>
                  <a:srgbClr val="BB158C"/>
                </a:solidFill>
              </a:rPr>
              <a:t>e</a:t>
            </a:r>
            <a:r>
              <a:rPr sz="2400" spc="55" dirty="0">
                <a:solidFill>
                  <a:srgbClr val="BB158C"/>
                </a:solidFill>
              </a:rPr>
              <a:t>d  </a:t>
            </a:r>
            <a:r>
              <a:rPr sz="2400" spc="-100" dirty="0">
                <a:solidFill>
                  <a:srgbClr val="BB158C"/>
                </a:solidFill>
              </a:rPr>
              <a:t>a</a:t>
            </a:r>
            <a:r>
              <a:rPr sz="2400" spc="-280" dirty="0">
                <a:solidFill>
                  <a:srgbClr val="BB158C"/>
                </a:solidFill>
              </a:rPr>
              <a:t> </a:t>
            </a:r>
            <a:r>
              <a:rPr sz="2400" spc="-50" dirty="0">
                <a:solidFill>
                  <a:srgbClr val="BB158C"/>
                </a:solidFill>
              </a:rPr>
              <a:t>sys</a:t>
            </a:r>
            <a:r>
              <a:rPr sz="2400" spc="50" dirty="0">
                <a:solidFill>
                  <a:srgbClr val="BB158C"/>
                </a:solidFill>
              </a:rPr>
              <a:t>t</a:t>
            </a:r>
            <a:r>
              <a:rPr sz="2400" spc="-45" dirty="0">
                <a:solidFill>
                  <a:srgbClr val="BB158C"/>
                </a:solidFill>
              </a:rPr>
              <a:t>e</a:t>
            </a:r>
            <a:r>
              <a:rPr sz="2400" spc="-114" dirty="0">
                <a:solidFill>
                  <a:srgbClr val="BB158C"/>
                </a:solidFill>
              </a:rPr>
              <a:t>m</a:t>
            </a:r>
            <a:r>
              <a:rPr sz="2400" spc="-280" dirty="0">
                <a:solidFill>
                  <a:srgbClr val="BB158C"/>
                </a:solidFill>
              </a:rPr>
              <a:t> </a:t>
            </a:r>
            <a:r>
              <a:rPr sz="2400" spc="50" dirty="0">
                <a:solidFill>
                  <a:srgbClr val="BB158C"/>
                </a:solidFill>
              </a:rPr>
              <a:t>t</a:t>
            </a:r>
            <a:r>
              <a:rPr sz="2400" spc="-15" dirty="0">
                <a:solidFill>
                  <a:srgbClr val="BB158C"/>
                </a:solidFill>
              </a:rPr>
              <a:t>h</a:t>
            </a:r>
            <a:r>
              <a:rPr sz="2400" spc="-105" dirty="0">
                <a:solidFill>
                  <a:srgbClr val="BB158C"/>
                </a:solidFill>
              </a:rPr>
              <a:t>a</a:t>
            </a:r>
            <a:r>
              <a:rPr sz="2400" spc="55" dirty="0">
                <a:solidFill>
                  <a:srgbClr val="BB158C"/>
                </a:solidFill>
              </a:rPr>
              <a:t>t</a:t>
            </a:r>
            <a:r>
              <a:rPr sz="2400" spc="-280" dirty="0">
                <a:solidFill>
                  <a:srgbClr val="BB158C"/>
                </a:solidFill>
              </a:rPr>
              <a:t> </a:t>
            </a:r>
            <a:r>
              <a:rPr sz="2400" spc="-105" dirty="0">
                <a:solidFill>
                  <a:srgbClr val="BB158C"/>
                </a:solidFill>
              </a:rPr>
              <a:t>a</a:t>
            </a:r>
            <a:r>
              <a:rPr sz="2400" spc="105" dirty="0">
                <a:solidFill>
                  <a:srgbClr val="BB158C"/>
                </a:solidFill>
              </a:rPr>
              <a:t>c</a:t>
            </a:r>
            <a:r>
              <a:rPr sz="2400" spc="70" dirty="0">
                <a:solidFill>
                  <a:srgbClr val="BB158C"/>
                </a:solidFill>
              </a:rPr>
              <a:t>q</a:t>
            </a:r>
            <a:r>
              <a:rPr sz="2400" spc="-40" dirty="0">
                <a:solidFill>
                  <a:srgbClr val="BB158C"/>
                </a:solidFill>
              </a:rPr>
              <a:t>u</a:t>
            </a:r>
            <a:r>
              <a:rPr sz="2400" spc="-15" dirty="0">
                <a:solidFill>
                  <a:srgbClr val="BB158C"/>
                </a:solidFill>
              </a:rPr>
              <a:t>i</a:t>
            </a:r>
            <a:r>
              <a:rPr sz="2400" spc="-20" dirty="0">
                <a:solidFill>
                  <a:srgbClr val="BB158C"/>
                </a:solidFill>
              </a:rPr>
              <a:t>r</a:t>
            </a:r>
            <a:r>
              <a:rPr sz="2400" spc="-45" dirty="0">
                <a:solidFill>
                  <a:srgbClr val="BB158C"/>
                </a:solidFill>
              </a:rPr>
              <a:t>es</a:t>
            </a:r>
            <a:r>
              <a:rPr sz="2400" spc="-280" dirty="0">
                <a:solidFill>
                  <a:srgbClr val="BB158C"/>
                </a:solidFill>
              </a:rPr>
              <a:t> </a:t>
            </a:r>
            <a:r>
              <a:rPr sz="2400" spc="-40" dirty="0">
                <a:solidFill>
                  <a:srgbClr val="BB158C"/>
                </a:solidFill>
              </a:rPr>
              <a:t>v</a:t>
            </a:r>
            <a:r>
              <a:rPr sz="2400" spc="-15" dirty="0">
                <a:solidFill>
                  <a:srgbClr val="BB158C"/>
                </a:solidFill>
              </a:rPr>
              <a:t>i</a:t>
            </a:r>
            <a:r>
              <a:rPr sz="2400" spc="50" dirty="0">
                <a:solidFill>
                  <a:srgbClr val="BB158C"/>
                </a:solidFill>
              </a:rPr>
              <a:t>t</a:t>
            </a:r>
            <a:r>
              <a:rPr sz="2400" spc="-105" dirty="0">
                <a:solidFill>
                  <a:srgbClr val="BB158C"/>
                </a:solidFill>
              </a:rPr>
              <a:t>a</a:t>
            </a:r>
            <a:r>
              <a:rPr sz="2400" spc="60" dirty="0">
                <a:solidFill>
                  <a:srgbClr val="BB158C"/>
                </a:solidFill>
              </a:rPr>
              <a:t>l</a:t>
            </a:r>
            <a:r>
              <a:rPr sz="2400" spc="-280" dirty="0">
                <a:solidFill>
                  <a:srgbClr val="BB158C"/>
                </a:solidFill>
              </a:rPr>
              <a:t> </a:t>
            </a:r>
            <a:r>
              <a:rPr sz="2400" spc="-50" dirty="0">
                <a:solidFill>
                  <a:srgbClr val="BB158C"/>
                </a:solidFill>
              </a:rPr>
              <a:t>s</a:t>
            </a:r>
            <a:r>
              <a:rPr sz="2400" spc="-15" dirty="0">
                <a:solidFill>
                  <a:srgbClr val="BB158C"/>
                </a:solidFill>
              </a:rPr>
              <a:t>i</a:t>
            </a:r>
            <a:r>
              <a:rPr sz="2400" spc="-180" dirty="0">
                <a:solidFill>
                  <a:srgbClr val="BB158C"/>
                </a:solidFill>
              </a:rPr>
              <a:t>g</a:t>
            </a:r>
            <a:r>
              <a:rPr sz="2400" spc="-15" dirty="0">
                <a:solidFill>
                  <a:srgbClr val="BB158C"/>
                </a:solidFill>
              </a:rPr>
              <a:t>n</a:t>
            </a:r>
            <a:r>
              <a:rPr sz="2400" spc="-50" dirty="0">
                <a:solidFill>
                  <a:srgbClr val="BB158C"/>
                </a:solidFill>
              </a:rPr>
              <a:t>s</a:t>
            </a:r>
            <a:r>
              <a:rPr sz="2400" spc="-260" dirty="0">
                <a:solidFill>
                  <a:srgbClr val="BB158C"/>
                </a:solidFill>
              </a:rPr>
              <a:t>,</a:t>
            </a:r>
            <a:r>
              <a:rPr sz="2400" spc="-280" dirty="0">
                <a:solidFill>
                  <a:srgbClr val="BB158C"/>
                </a:solidFill>
              </a:rPr>
              <a:t> </a:t>
            </a:r>
            <a:r>
              <a:rPr sz="2400" spc="-50" dirty="0">
                <a:solidFill>
                  <a:srgbClr val="BB158C"/>
                </a:solidFill>
              </a:rPr>
              <a:t>sy</a:t>
            </a:r>
            <a:r>
              <a:rPr sz="2400" spc="-15" dirty="0">
                <a:solidFill>
                  <a:srgbClr val="BB158C"/>
                </a:solidFill>
              </a:rPr>
              <a:t>n</a:t>
            </a:r>
            <a:r>
              <a:rPr sz="2400" spc="70" dirty="0">
                <a:solidFill>
                  <a:srgbClr val="BB158C"/>
                </a:solidFill>
              </a:rPr>
              <a:t>d</a:t>
            </a:r>
            <a:r>
              <a:rPr sz="2400" spc="-20" dirty="0">
                <a:solidFill>
                  <a:srgbClr val="BB158C"/>
                </a:solidFill>
              </a:rPr>
              <a:t>r</a:t>
            </a:r>
            <a:r>
              <a:rPr sz="2400" spc="45" dirty="0">
                <a:solidFill>
                  <a:srgbClr val="BB158C"/>
                </a:solidFill>
              </a:rPr>
              <a:t>o</a:t>
            </a:r>
            <a:r>
              <a:rPr sz="2400" spc="-120" dirty="0">
                <a:solidFill>
                  <a:srgbClr val="BB158C"/>
                </a:solidFill>
              </a:rPr>
              <a:t>m</a:t>
            </a:r>
            <a:r>
              <a:rPr sz="2400" spc="-30" dirty="0">
                <a:solidFill>
                  <a:srgbClr val="BB158C"/>
                </a:solidFill>
              </a:rPr>
              <a:t>e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105" dirty="0">
                <a:solidFill>
                  <a:srgbClr val="BB158C"/>
                </a:solidFill>
              </a:rPr>
              <a:t>c</a:t>
            </a:r>
            <a:r>
              <a:rPr sz="2400" spc="-15" dirty="0">
                <a:solidFill>
                  <a:srgbClr val="BB158C"/>
                </a:solidFill>
              </a:rPr>
              <a:t>hi</a:t>
            </a:r>
            <a:r>
              <a:rPr sz="2400" spc="-45" dirty="0">
                <a:solidFill>
                  <a:srgbClr val="BB158C"/>
                </a:solidFill>
              </a:rPr>
              <a:t>e</a:t>
            </a:r>
            <a:r>
              <a:rPr sz="2400" spc="100" dirty="0">
                <a:solidFill>
                  <a:srgbClr val="BB158C"/>
                </a:solidFill>
              </a:rPr>
              <a:t>f</a:t>
            </a:r>
            <a:r>
              <a:rPr sz="2400" spc="-280" dirty="0">
                <a:solidFill>
                  <a:srgbClr val="BB158C"/>
                </a:solidFill>
              </a:rPr>
              <a:t> </a:t>
            </a:r>
            <a:r>
              <a:rPr sz="2400" spc="105" dirty="0">
                <a:solidFill>
                  <a:srgbClr val="BB158C"/>
                </a:solidFill>
              </a:rPr>
              <a:t>c</a:t>
            </a:r>
            <a:r>
              <a:rPr sz="2400" spc="45" dirty="0">
                <a:solidFill>
                  <a:srgbClr val="BB158C"/>
                </a:solidFill>
              </a:rPr>
              <a:t>o</a:t>
            </a:r>
            <a:r>
              <a:rPr sz="2400" spc="-120" dirty="0">
                <a:solidFill>
                  <a:srgbClr val="BB158C"/>
                </a:solidFill>
              </a:rPr>
              <a:t>m</a:t>
            </a:r>
            <a:r>
              <a:rPr sz="2400" spc="70" dirty="0">
                <a:solidFill>
                  <a:srgbClr val="BB158C"/>
                </a:solidFill>
              </a:rPr>
              <a:t>p</a:t>
            </a:r>
            <a:r>
              <a:rPr sz="2400" spc="55" dirty="0">
                <a:solidFill>
                  <a:srgbClr val="BB158C"/>
                </a:solidFill>
              </a:rPr>
              <a:t>l</a:t>
            </a:r>
            <a:r>
              <a:rPr sz="2400" spc="-105" dirty="0">
                <a:solidFill>
                  <a:srgbClr val="BB158C"/>
                </a:solidFill>
              </a:rPr>
              <a:t>a</a:t>
            </a:r>
            <a:r>
              <a:rPr sz="2400" spc="-15" dirty="0">
                <a:solidFill>
                  <a:srgbClr val="BB158C"/>
                </a:solidFill>
              </a:rPr>
              <a:t>in</a:t>
            </a:r>
            <a:r>
              <a:rPr sz="2400" spc="55" dirty="0">
                <a:solidFill>
                  <a:srgbClr val="BB158C"/>
                </a:solidFill>
              </a:rPr>
              <a:t>t</a:t>
            </a:r>
            <a:r>
              <a:rPr sz="2400" spc="-280" dirty="0">
                <a:solidFill>
                  <a:srgbClr val="BB158C"/>
                </a:solidFill>
              </a:rPr>
              <a:t> </a:t>
            </a:r>
            <a:r>
              <a:rPr sz="2400" spc="95" dirty="0">
                <a:solidFill>
                  <a:srgbClr val="BB158C"/>
                </a:solidFill>
              </a:rPr>
              <a:t>f</a:t>
            </a:r>
            <a:r>
              <a:rPr sz="2400" spc="-20" dirty="0">
                <a:solidFill>
                  <a:srgbClr val="BB158C"/>
                </a:solidFill>
              </a:rPr>
              <a:t>r</a:t>
            </a:r>
            <a:r>
              <a:rPr sz="2400" spc="45" dirty="0">
                <a:solidFill>
                  <a:srgbClr val="BB158C"/>
                </a:solidFill>
              </a:rPr>
              <a:t>o</a:t>
            </a:r>
            <a:r>
              <a:rPr sz="2400" spc="-114" dirty="0">
                <a:solidFill>
                  <a:srgbClr val="BB158C"/>
                </a:solidFill>
              </a:rPr>
              <a:t>m</a:t>
            </a:r>
            <a:r>
              <a:rPr sz="2400" spc="-280" dirty="0">
                <a:solidFill>
                  <a:srgbClr val="BB158C"/>
                </a:solidFill>
              </a:rPr>
              <a:t> </a:t>
            </a:r>
            <a:r>
              <a:rPr sz="2400" spc="70" dirty="0">
                <a:solidFill>
                  <a:srgbClr val="BB158C"/>
                </a:solidFill>
              </a:rPr>
              <a:t>p</a:t>
            </a:r>
            <a:r>
              <a:rPr sz="2400" spc="-105" dirty="0">
                <a:solidFill>
                  <a:srgbClr val="BB158C"/>
                </a:solidFill>
              </a:rPr>
              <a:t>a</a:t>
            </a:r>
            <a:r>
              <a:rPr sz="2400" spc="50" dirty="0">
                <a:solidFill>
                  <a:srgbClr val="BB158C"/>
                </a:solidFill>
              </a:rPr>
              <a:t>t</a:t>
            </a:r>
            <a:r>
              <a:rPr sz="2400" spc="-15" dirty="0">
                <a:solidFill>
                  <a:srgbClr val="BB158C"/>
                </a:solidFill>
              </a:rPr>
              <a:t>i</a:t>
            </a:r>
            <a:r>
              <a:rPr sz="2400" spc="-45" dirty="0">
                <a:solidFill>
                  <a:srgbClr val="BB158C"/>
                </a:solidFill>
              </a:rPr>
              <a:t>e</a:t>
            </a:r>
            <a:r>
              <a:rPr sz="2400" spc="-15" dirty="0">
                <a:solidFill>
                  <a:srgbClr val="BB158C"/>
                </a:solidFill>
              </a:rPr>
              <a:t>n</a:t>
            </a:r>
            <a:r>
              <a:rPr sz="2400" spc="50" dirty="0">
                <a:solidFill>
                  <a:srgbClr val="BB158C"/>
                </a:solidFill>
              </a:rPr>
              <a:t>t</a:t>
            </a:r>
            <a:r>
              <a:rPr sz="2400" spc="-265" dirty="0">
                <a:solidFill>
                  <a:srgbClr val="BB158C"/>
                </a:solidFill>
              </a:rPr>
              <a:t>.</a:t>
            </a:r>
          </a:p>
          <a:p>
            <a:pPr marL="8622030" indent="-342900">
              <a:lnSpc>
                <a:spcPct val="100000"/>
              </a:lnSpc>
              <a:spcBef>
                <a:spcPts val="55"/>
              </a:spcBef>
              <a:buFont typeface="Wingdings" panose="05000000000000000000" pitchFamily="2" charset="2"/>
              <a:buChar char="q"/>
            </a:pPr>
            <a:endParaRPr lang="en-US" sz="2400" dirty="0">
              <a:solidFill>
                <a:srgbClr val="BB158C"/>
              </a:solidFill>
            </a:endParaRPr>
          </a:p>
          <a:p>
            <a:pPr marL="8622030" indent="-342900">
              <a:lnSpc>
                <a:spcPct val="100000"/>
              </a:lnSpc>
              <a:spcBef>
                <a:spcPts val="55"/>
              </a:spcBef>
              <a:buFont typeface="Wingdings" panose="05000000000000000000" pitchFamily="2" charset="2"/>
              <a:buChar char="q"/>
            </a:pPr>
            <a:r>
              <a:rPr lang="en-US" sz="2400" dirty="0">
                <a:solidFill>
                  <a:srgbClr val="BB158C"/>
                </a:solidFill>
              </a:rPr>
              <a:t>Triage Systems in Mass </a:t>
            </a:r>
            <a:r>
              <a:rPr lang="en-US" sz="2400" dirty="0" err="1">
                <a:solidFill>
                  <a:srgbClr val="BB158C"/>
                </a:solidFill>
              </a:rPr>
              <a:t>Casuality</a:t>
            </a:r>
            <a:r>
              <a:rPr lang="en-US" sz="2400" dirty="0">
                <a:solidFill>
                  <a:srgbClr val="BB158C"/>
                </a:solidFill>
              </a:rPr>
              <a:t> incidents and Disasters: A Review study with a Worldwide approach - </a:t>
            </a:r>
            <a:r>
              <a:rPr lang="en-US" sz="2400" dirty="0" err="1">
                <a:solidFill>
                  <a:srgbClr val="BB158C"/>
                </a:solidFill>
              </a:rPr>
              <a:t>Jafar</a:t>
            </a:r>
            <a:r>
              <a:rPr lang="en-US" sz="2400" dirty="0">
                <a:solidFill>
                  <a:srgbClr val="BB158C"/>
                </a:solidFill>
              </a:rPr>
              <a:t> </a:t>
            </a:r>
            <a:r>
              <a:rPr lang="en-US" sz="2400" dirty="0" err="1">
                <a:solidFill>
                  <a:srgbClr val="BB158C"/>
                </a:solidFill>
              </a:rPr>
              <a:t>Bazyar</a:t>
            </a:r>
            <a:r>
              <a:rPr lang="en-US" sz="2400" dirty="0">
                <a:solidFill>
                  <a:srgbClr val="BB158C"/>
                </a:solidFill>
              </a:rPr>
              <a:t>, Mehrdad </a:t>
            </a:r>
            <a:r>
              <a:rPr lang="en-US" sz="2400" dirty="0" err="1">
                <a:solidFill>
                  <a:srgbClr val="BB158C"/>
                </a:solidFill>
              </a:rPr>
              <a:t>Farrokhi</a:t>
            </a:r>
            <a:r>
              <a:rPr lang="en-US" sz="2400" dirty="0">
                <a:solidFill>
                  <a:srgbClr val="BB158C"/>
                </a:solidFill>
              </a:rPr>
              <a:t>, Hamidreza </a:t>
            </a:r>
            <a:r>
              <a:rPr lang="en-US" sz="2400" dirty="0" err="1">
                <a:solidFill>
                  <a:srgbClr val="BB158C"/>
                </a:solidFill>
              </a:rPr>
              <a:t>Khankeh</a:t>
            </a:r>
            <a:r>
              <a:rPr lang="en-US" sz="2400" dirty="0">
                <a:solidFill>
                  <a:srgbClr val="BB158C"/>
                </a:solidFill>
              </a:rPr>
              <a:t>.</a:t>
            </a:r>
            <a:endParaRPr sz="2400" dirty="0">
              <a:solidFill>
                <a:srgbClr val="BB158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3">
            <a:extLst>
              <a:ext uri="{FF2B5EF4-FFF2-40B4-BE49-F238E27FC236}">
                <a16:creationId xmlns:a16="http://schemas.microsoft.com/office/drawing/2014/main" id="{07E77753-B308-AF9F-02D7-58BE3828AAF6}"/>
              </a:ext>
            </a:extLst>
          </p:cNvPr>
          <p:cNvPicPr/>
          <p:nvPr/>
        </p:nvPicPr>
        <p:blipFill>
          <a:blip r:embed="rId2" cstate="print"/>
          <a:stretch>
            <a:fillRect/>
          </a:stretch>
        </p:blipFill>
        <p:spPr>
          <a:xfrm>
            <a:off x="-9525" y="5905500"/>
            <a:ext cx="4505325" cy="4381499"/>
          </a:xfrm>
          <a:prstGeom prst="rect">
            <a:avLst/>
          </a:prstGeom>
        </p:spPr>
      </p:pic>
      <p:sp>
        <p:nvSpPr>
          <p:cNvPr id="4" name="TextBox 3">
            <a:extLst>
              <a:ext uri="{FF2B5EF4-FFF2-40B4-BE49-F238E27FC236}">
                <a16:creationId xmlns:a16="http://schemas.microsoft.com/office/drawing/2014/main" id="{A947239B-37FC-BA7A-86C9-611F9351845A}"/>
              </a:ext>
            </a:extLst>
          </p:cNvPr>
          <p:cNvSpPr txBox="1"/>
          <p:nvPr/>
        </p:nvSpPr>
        <p:spPr>
          <a:xfrm>
            <a:off x="381000" y="342900"/>
            <a:ext cx="176022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Domain Introduction</a:t>
            </a:r>
          </a:p>
        </p:txBody>
      </p:sp>
      <p:sp>
        <p:nvSpPr>
          <p:cNvPr id="5" name="TextBox 4">
            <a:extLst>
              <a:ext uri="{FF2B5EF4-FFF2-40B4-BE49-F238E27FC236}">
                <a16:creationId xmlns:a16="http://schemas.microsoft.com/office/drawing/2014/main" id="{60797D98-0F20-5E06-E26B-A0B294C94D85}"/>
              </a:ext>
            </a:extLst>
          </p:cNvPr>
          <p:cNvSpPr txBox="1"/>
          <p:nvPr/>
        </p:nvSpPr>
        <p:spPr>
          <a:xfrm>
            <a:off x="7924800" y="3989338"/>
            <a:ext cx="10363200" cy="2308324"/>
          </a:xfrm>
          <a:prstGeom prst="rect">
            <a:avLst/>
          </a:prstGeom>
          <a:noFill/>
        </p:spPr>
        <p:txBody>
          <a:bodyPr wrap="square" rtlCol="0">
            <a:spAutoFit/>
          </a:bodyPr>
          <a:lstStyle/>
          <a:p>
            <a:r>
              <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rPr>
              <a:t>Machine Learning is the preferred technique of predicting or classifying the information to assist folks in creating necessary selections.</a:t>
            </a:r>
          </a:p>
          <a:p>
            <a:endPar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endPar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r>
              <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rPr>
              <a:t>Machine Learning algorithms are trained over instances or examples through that they learn from past experiences and analyze the knowledge.</a:t>
            </a:r>
          </a:p>
        </p:txBody>
      </p:sp>
      <p:pic>
        <p:nvPicPr>
          <p:cNvPr id="7" name="Picture 6">
            <a:extLst>
              <a:ext uri="{FF2B5EF4-FFF2-40B4-BE49-F238E27FC236}">
                <a16:creationId xmlns:a16="http://schemas.microsoft.com/office/drawing/2014/main" id="{3E4130CA-E46F-088A-7F69-C446CE81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857500"/>
            <a:ext cx="6934200" cy="4928524"/>
          </a:xfrm>
          <a:prstGeom prst="rect">
            <a:avLst/>
          </a:prstGeom>
        </p:spPr>
      </p:pic>
      <p:pic>
        <p:nvPicPr>
          <p:cNvPr id="10" name="object 3">
            <a:extLst>
              <a:ext uri="{FF2B5EF4-FFF2-40B4-BE49-F238E27FC236}">
                <a16:creationId xmlns:a16="http://schemas.microsoft.com/office/drawing/2014/main" id="{D5C4BBA3-4829-17B6-8F4D-E5EA8CA32148}"/>
              </a:ext>
            </a:extLst>
          </p:cNvPr>
          <p:cNvPicPr/>
          <p:nvPr/>
        </p:nvPicPr>
        <p:blipFill>
          <a:blip r:embed="rId2" cstate="print"/>
          <a:stretch>
            <a:fillRect/>
          </a:stretch>
        </p:blipFill>
        <p:spPr>
          <a:xfrm rot="10800000">
            <a:off x="15011400" y="0"/>
            <a:ext cx="3276600" cy="3086100"/>
          </a:xfrm>
          <a:prstGeom prst="rect">
            <a:avLst/>
          </a:prstGeom>
        </p:spPr>
      </p:pic>
      <p:pic>
        <p:nvPicPr>
          <p:cNvPr id="11" name="object 5">
            <a:extLst>
              <a:ext uri="{FF2B5EF4-FFF2-40B4-BE49-F238E27FC236}">
                <a16:creationId xmlns:a16="http://schemas.microsoft.com/office/drawing/2014/main" id="{714060E4-6C53-42DA-BEC7-02857E4EE274}"/>
              </a:ext>
            </a:extLst>
          </p:cNvPr>
          <p:cNvPicPr/>
          <p:nvPr/>
        </p:nvPicPr>
        <p:blipFill>
          <a:blip r:embed="rId4" cstate="print"/>
          <a:stretch>
            <a:fillRect/>
          </a:stretch>
        </p:blipFill>
        <p:spPr>
          <a:xfrm>
            <a:off x="16649700" y="8498354"/>
            <a:ext cx="952499" cy="952499"/>
          </a:xfrm>
          <a:prstGeom prst="rect">
            <a:avLst/>
          </a:prstGeom>
        </p:spPr>
      </p:pic>
      <p:pic>
        <p:nvPicPr>
          <p:cNvPr id="12" name="object 5">
            <a:extLst>
              <a:ext uri="{FF2B5EF4-FFF2-40B4-BE49-F238E27FC236}">
                <a16:creationId xmlns:a16="http://schemas.microsoft.com/office/drawing/2014/main" id="{C1F47D75-400F-19E0-BD4D-DAE17F51305E}"/>
              </a:ext>
            </a:extLst>
          </p:cNvPr>
          <p:cNvPicPr/>
          <p:nvPr/>
        </p:nvPicPr>
        <p:blipFill>
          <a:blip r:embed="rId4" cstate="print"/>
          <a:stretch>
            <a:fillRect/>
          </a:stretch>
        </p:blipFill>
        <p:spPr>
          <a:xfrm>
            <a:off x="16078200" y="9165103"/>
            <a:ext cx="585787" cy="626597"/>
          </a:xfrm>
          <a:prstGeom prst="rect">
            <a:avLst/>
          </a:prstGeom>
        </p:spPr>
      </p:pic>
      <p:pic>
        <p:nvPicPr>
          <p:cNvPr id="13" name="object 5">
            <a:extLst>
              <a:ext uri="{FF2B5EF4-FFF2-40B4-BE49-F238E27FC236}">
                <a16:creationId xmlns:a16="http://schemas.microsoft.com/office/drawing/2014/main" id="{BB30AF08-AE83-FD84-C703-0958C37214FE}"/>
              </a:ext>
            </a:extLst>
          </p:cNvPr>
          <p:cNvPicPr/>
          <p:nvPr/>
        </p:nvPicPr>
        <p:blipFill>
          <a:blip r:embed="rId4" cstate="print"/>
          <a:stretch>
            <a:fillRect/>
          </a:stretch>
        </p:blipFill>
        <p:spPr>
          <a:xfrm>
            <a:off x="304800" y="270435"/>
            <a:ext cx="1028699" cy="1041961"/>
          </a:xfrm>
          <a:prstGeom prst="rect">
            <a:avLst/>
          </a:prstGeom>
        </p:spPr>
      </p:pic>
      <p:pic>
        <p:nvPicPr>
          <p:cNvPr id="14" name="object 5">
            <a:extLst>
              <a:ext uri="{FF2B5EF4-FFF2-40B4-BE49-F238E27FC236}">
                <a16:creationId xmlns:a16="http://schemas.microsoft.com/office/drawing/2014/main" id="{8E58BB58-A806-0B5D-5BE2-69690FD2F4E1}"/>
              </a:ext>
            </a:extLst>
          </p:cNvPr>
          <p:cNvPicPr/>
          <p:nvPr/>
        </p:nvPicPr>
        <p:blipFill>
          <a:blip r:embed="rId4" cstate="print"/>
          <a:stretch>
            <a:fillRect/>
          </a:stretch>
        </p:blipFill>
        <p:spPr>
          <a:xfrm>
            <a:off x="1409699" y="1267479"/>
            <a:ext cx="609600" cy="567762"/>
          </a:xfrm>
          <a:prstGeom prst="rect">
            <a:avLst/>
          </a:prstGeom>
        </p:spPr>
      </p:pic>
    </p:spTree>
    <p:extLst>
      <p:ext uri="{BB962C8B-B14F-4D97-AF65-F5344CB8AC3E}">
        <p14:creationId xmlns:p14="http://schemas.microsoft.com/office/powerpoint/2010/main" val="2995053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TotalTime>
  <Words>1056</Words>
  <Application>Microsoft Office PowerPoint</Application>
  <PresentationFormat>Custom</PresentationFormat>
  <Paragraphs>122</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Calibri</vt:lpstr>
      <vt:lpstr>Lucida Sans Unicode</vt:lpstr>
      <vt:lpstr>Tahoma</vt:lpstr>
      <vt:lpstr>Times New Roman</vt:lpstr>
      <vt:lpstr>Verdana</vt:lpstr>
      <vt:lpstr>Wingdings</vt:lpstr>
      <vt:lpstr>Office Theme</vt:lpstr>
      <vt:lpstr>ISBM College of Engineering </vt:lpstr>
      <vt:lpstr>Contents</vt:lpstr>
      <vt:lpstr>Problem Statement</vt:lpstr>
      <vt:lpstr>Introduction</vt:lpstr>
      <vt:lpstr>PowerPoint Presentation</vt:lpstr>
      <vt:lpstr>PowerPoint Presentation</vt:lpstr>
      <vt:lpstr>PowerPoint Presentation</vt:lpstr>
      <vt:lpstr>Literature Survey</vt:lpstr>
      <vt:lpstr>PowerPoint Presentation</vt:lpstr>
      <vt:lpstr>PowerPoint Presentation</vt:lpstr>
      <vt:lpstr>Algorithms Used : </vt:lpstr>
      <vt:lpstr>PowerPoint Presentation</vt:lpstr>
      <vt:lpstr>System Architecture</vt:lpstr>
      <vt:lpstr>PowerPoint Presentation</vt:lpstr>
      <vt:lpstr>PowerPoint Presentation</vt:lpstr>
      <vt:lpstr>PowerPoint Presentation</vt:lpstr>
      <vt:lpstr>PowerPoint Presentation</vt:lpstr>
      <vt:lpstr>PowerPoint Presentation</vt:lpstr>
      <vt:lpstr>PowerPoint Presentation</vt:lpstr>
      <vt:lpstr>Software Requirement</vt:lpstr>
      <vt:lpstr>Advantages</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dc:title>
  <dc:creator>Pranav Ikade</dc:creator>
  <cp:keywords>DAFSOcMIPbE,BAE21f4PBng</cp:keywords>
  <cp:lastModifiedBy>Atharva Gayakwad</cp:lastModifiedBy>
  <cp:revision>18</cp:revision>
  <dcterms:created xsi:type="dcterms:W3CDTF">2022-11-23T15:52:25Z</dcterms:created>
  <dcterms:modified xsi:type="dcterms:W3CDTF">2023-02-17T06:15:22Z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2022-11-23T00:00:00Z</vt:filetime>
  </property>
  <property fmtid="{D5CDD505-2E9C-101B-9397-08002B2CF9AE}" pid="3" name="Creator">
    <vt:lpwstr>Canva</vt:lpwstr>
  </property>
  <property fmtid="{D5CDD505-2E9C-101B-9397-08002B2CF9AE}" pid="4" name="LastSaved">
    <vt:filetime>2022-11-23T00:00:00Z</vt:filetime>
  </property>
</Properties>
</file>